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315" r:id="rId5"/>
    <p:sldId id="257" r:id="rId6"/>
    <p:sldId id="311" r:id="rId7"/>
    <p:sldId id="319" r:id="rId8"/>
    <p:sldId id="300" r:id="rId9"/>
    <p:sldId id="297" r:id="rId10"/>
    <p:sldId id="302" r:id="rId11"/>
    <p:sldId id="287" r:id="rId12"/>
    <p:sldId id="303" r:id="rId13"/>
    <p:sldId id="305" r:id="rId14"/>
    <p:sldId id="304" r:id="rId15"/>
    <p:sldId id="307" r:id="rId16"/>
    <p:sldId id="306" r:id="rId17"/>
    <p:sldId id="309" r:id="rId18"/>
    <p:sldId id="310" r:id="rId19"/>
    <p:sldId id="312" r:id="rId20"/>
    <p:sldId id="313" r:id="rId21"/>
    <p:sldId id="314" r:id="rId22"/>
    <p:sldId id="317" r:id="rId23"/>
    <p:sldId id="298" r:id="rId24"/>
    <p:sldId id="296" r:id="rId25"/>
    <p:sldId id="308" r:id="rId26"/>
    <p:sldId id="290" r:id="rId27"/>
    <p:sldId id="286" r:id="rId28"/>
    <p:sldId id="288" r:id="rId29"/>
    <p:sldId id="256" r:id="rId30"/>
    <p:sldId id="299" r:id="rId31"/>
    <p:sldId id="289" r:id="rId32"/>
    <p:sldId id="260" r:id="rId33"/>
    <p:sldId id="301" r:id="rId34"/>
    <p:sldId id="295" r:id="rId35"/>
    <p:sldId id="292" r:id="rId36"/>
    <p:sldId id="318" r:id="rId37"/>
    <p:sldId id="294" r:id="rId38"/>
    <p:sldId id="293" r:id="rId39"/>
    <p:sldId id="322" r:id="rId40"/>
    <p:sldId id="321" r:id="rId41"/>
    <p:sldId id="323" r:id="rId42"/>
    <p:sldId id="320" r:id="rId43"/>
    <p:sldId id="324" r:id="rId44"/>
    <p:sldId id="325" r:id="rId45"/>
    <p:sldId id="269" r:id="rId46"/>
    <p:sldId id="31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075DA-13E1-4566-9ED1-11EEDAA14EB1}" v="32" dt="2023-02-16T01:58:19.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71" d="100"/>
          <a:sy n="71" d="100"/>
        </p:scale>
        <p:origin x="64" y="67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Laberee" userId="72dc538d3005b9db" providerId="LiveId" clId="{D47CAFEB-45E8-4611-ADCE-2F7B1696C862}"/>
    <pc:docChg chg="undo redo custSel addSld delSld modSld sldOrd">
      <pc:chgData name="Josh Laberee" userId="72dc538d3005b9db" providerId="LiveId" clId="{D47CAFEB-45E8-4611-ADCE-2F7B1696C862}" dt="2023-02-14T14:04:50.327" v="916" actId="14100"/>
      <pc:docMkLst>
        <pc:docMk/>
      </pc:docMkLst>
      <pc:sldChg chg="addSp delSp modSp mod ord">
        <pc:chgData name="Josh Laberee" userId="72dc538d3005b9db" providerId="LiveId" clId="{D47CAFEB-45E8-4611-ADCE-2F7B1696C862}" dt="2023-02-14T14:00:30" v="853"/>
        <pc:sldMkLst>
          <pc:docMk/>
          <pc:sldMk cId="3946934594" sldId="256"/>
        </pc:sldMkLst>
        <pc:spChg chg="del mod">
          <ac:chgData name="Josh Laberee" userId="72dc538d3005b9db" providerId="LiveId" clId="{D47CAFEB-45E8-4611-ADCE-2F7B1696C862}" dt="2023-02-14T13:37:43.259" v="663" actId="21"/>
          <ac:spMkLst>
            <pc:docMk/>
            <pc:sldMk cId="3946934594" sldId="256"/>
            <ac:spMk id="2" creationId="{632BE5BF-9922-45FB-8F3F-4446D40A051B}"/>
          </ac:spMkLst>
        </pc:spChg>
        <pc:spChg chg="del">
          <ac:chgData name="Josh Laberee" userId="72dc538d3005b9db" providerId="LiveId" clId="{D47CAFEB-45E8-4611-ADCE-2F7B1696C862}" dt="2023-02-14T13:38:27.614" v="677" actId="21"/>
          <ac:spMkLst>
            <pc:docMk/>
            <pc:sldMk cId="3946934594" sldId="256"/>
            <ac:spMk id="3" creationId="{0D537F64-4C96-4AA8-BB21-E8053A3186DD}"/>
          </ac:spMkLst>
        </pc:spChg>
        <pc:spChg chg="add mod">
          <ac:chgData name="Josh Laberee" userId="72dc538d3005b9db" providerId="LiveId" clId="{D47CAFEB-45E8-4611-ADCE-2F7B1696C862}" dt="2023-02-14T13:41:25.276" v="738" actId="1076"/>
          <ac:spMkLst>
            <pc:docMk/>
            <pc:sldMk cId="3946934594" sldId="256"/>
            <ac:spMk id="5" creationId="{4F9165C7-6049-FF5E-5DF8-E467579D5BF6}"/>
          </ac:spMkLst>
        </pc:spChg>
        <pc:spChg chg="add mod">
          <ac:chgData name="Josh Laberee" userId="72dc538d3005b9db" providerId="LiveId" clId="{D47CAFEB-45E8-4611-ADCE-2F7B1696C862}" dt="2023-02-14T13:46:24.095" v="844" actId="313"/>
          <ac:spMkLst>
            <pc:docMk/>
            <pc:sldMk cId="3946934594" sldId="256"/>
            <ac:spMk id="7" creationId="{A10A532A-8EA2-2EA6-D465-4457E9D450FE}"/>
          </ac:spMkLst>
        </pc:spChg>
      </pc:sldChg>
      <pc:sldChg chg="ord">
        <pc:chgData name="Josh Laberee" userId="72dc538d3005b9db" providerId="LiveId" clId="{D47CAFEB-45E8-4611-ADCE-2F7B1696C862}" dt="2023-02-14T13:46:32.050" v="846"/>
        <pc:sldMkLst>
          <pc:docMk/>
          <pc:sldMk cId="2902794312" sldId="257"/>
        </pc:sldMkLst>
      </pc:sldChg>
      <pc:sldChg chg="del">
        <pc:chgData name="Josh Laberee" userId="72dc538d3005b9db" providerId="LiveId" clId="{D47CAFEB-45E8-4611-ADCE-2F7B1696C862}" dt="2023-02-13T18:56:24.965" v="78" actId="2696"/>
        <pc:sldMkLst>
          <pc:docMk/>
          <pc:sldMk cId="3322300142" sldId="284"/>
        </pc:sldMkLst>
      </pc:sldChg>
      <pc:sldChg chg="del">
        <pc:chgData name="Josh Laberee" userId="72dc538d3005b9db" providerId="LiveId" clId="{D47CAFEB-45E8-4611-ADCE-2F7B1696C862}" dt="2023-02-13T14:36:14.024" v="2" actId="2696"/>
        <pc:sldMkLst>
          <pc:docMk/>
          <pc:sldMk cId="59582380" sldId="285"/>
        </pc:sldMkLst>
      </pc:sldChg>
      <pc:sldChg chg="ord">
        <pc:chgData name="Josh Laberee" userId="72dc538d3005b9db" providerId="LiveId" clId="{D47CAFEB-45E8-4611-ADCE-2F7B1696C862}" dt="2023-02-14T13:21:09.297" v="472"/>
        <pc:sldMkLst>
          <pc:docMk/>
          <pc:sldMk cId="3913642667" sldId="286"/>
        </pc:sldMkLst>
      </pc:sldChg>
      <pc:sldChg chg="addSp delSp modSp mod ord">
        <pc:chgData name="Josh Laberee" userId="72dc538d3005b9db" providerId="LiveId" clId="{D47CAFEB-45E8-4611-ADCE-2F7B1696C862}" dt="2023-02-13T19:39:41.561" v="468" actId="20577"/>
        <pc:sldMkLst>
          <pc:docMk/>
          <pc:sldMk cId="2161390678" sldId="287"/>
        </pc:sldMkLst>
        <pc:spChg chg="add mod">
          <ac:chgData name="Josh Laberee" userId="72dc538d3005b9db" providerId="LiveId" clId="{D47CAFEB-45E8-4611-ADCE-2F7B1696C862}" dt="2023-02-13T19:39:41.561" v="468" actId="20577"/>
          <ac:spMkLst>
            <pc:docMk/>
            <pc:sldMk cId="2161390678" sldId="287"/>
            <ac:spMk id="4" creationId="{8F46F0F1-37CF-2C60-ED48-4C011158A6BD}"/>
          </ac:spMkLst>
        </pc:spChg>
        <pc:spChg chg="add del mod">
          <ac:chgData name="Josh Laberee" userId="72dc538d3005b9db" providerId="LiveId" clId="{D47CAFEB-45E8-4611-ADCE-2F7B1696C862}" dt="2023-02-13T19:39:24.676" v="448" actId="478"/>
          <ac:spMkLst>
            <pc:docMk/>
            <pc:sldMk cId="2161390678" sldId="287"/>
            <ac:spMk id="7" creationId="{F188D38C-E552-B26A-950B-A143415822EA}"/>
          </ac:spMkLst>
        </pc:spChg>
        <pc:picChg chg="add mod">
          <ac:chgData name="Josh Laberee" userId="72dc538d3005b9db" providerId="LiveId" clId="{D47CAFEB-45E8-4611-ADCE-2F7B1696C862}" dt="2023-02-13T14:55:54.384" v="74" actId="1076"/>
          <ac:picMkLst>
            <pc:docMk/>
            <pc:sldMk cId="2161390678" sldId="287"/>
            <ac:picMk id="5" creationId="{F409C1BD-3B67-1BDE-602B-45E29B4637A3}"/>
          </ac:picMkLst>
        </pc:picChg>
      </pc:sldChg>
      <pc:sldChg chg="ord">
        <pc:chgData name="Josh Laberee" userId="72dc538d3005b9db" providerId="LiveId" clId="{D47CAFEB-45E8-4611-ADCE-2F7B1696C862}" dt="2023-02-14T13:21:14.155" v="474"/>
        <pc:sldMkLst>
          <pc:docMk/>
          <pc:sldMk cId="65384497" sldId="288"/>
        </pc:sldMkLst>
      </pc:sldChg>
      <pc:sldChg chg="modSp mod">
        <pc:chgData name="Josh Laberee" userId="72dc538d3005b9db" providerId="LiveId" clId="{D47CAFEB-45E8-4611-ADCE-2F7B1696C862}" dt="2023-02-13T14:37:55.362" v="9" actId="21"/>
        <pc:sldMkLst>
          <pc:docMk/>
          <pc:sldMk cId="2006081336" sldId="289"/>
        </pc:sldMkLst>
        <pc:spChg chg="mod">
          <ac:chgData name="Josh Laberee" userId="72dc538d3005b9db" providerId="LiveId" clId="{D47CAFEB-45E8-4611-ADCE-2F7B1696C862}" dt="2023-02-13T14:37:55.362" v="9" actId="21"/>
          <ac:spMkLst>
            <pc:docMk/>
            <pc:sldMk cId="2006081336" sldId="289"/>
            <ac:spMk id="2" creationId="{632BE5BF-9922-45FB-8F3F-4446D40A051B}"/>
          </ac:spMkLst>
        </pc:spChg>
      </pc:sldChg>
      <pc:sldChg chg="ord">
        <pc:chgData name="Josh Laberee" userId="72dc538d3005b9db" providerId="LiveId" clId="{D47CAFEB-45E8-4611-ADCE-2F7B1696C862}" dt="2023-02-14T13:21:04.554" v="470"/>
        <pc:sldMkLst>
          <pc:docMk/>
          <pc:sldMk cId="1783203670" sldId="290"/>
        </pc:sldMkLst>
      </pc:sldChg>
      <pc:sldChg chg="del">
        <pc:chgData name="Josh Laberee" userId="72dc538d3005b9db" providerId="LiveId" clId="{D47CAFEB-45E8-4611-ADCE-2F7B1696C862}" dt="2023-02-13T19:03:23.007" v="265" actId="2696"/>
        <pc:sldMkLst>
          <pc:docMk/>
          <pc:sldMk cId="3432845711" sldId="291"/>
        </pc:sldMkLst>
      </pc:sldChg>
      <pc:sldChg chg="add">
        <pc:chgData name="Josh Laberee" userId="72dc538d3005b9db" providerId="LiveId" clId="{D47CAFEB-45E8-4611-ADCE-2F7B1696C862}" dt="2023-02-13T14:37:15.443" v="3" actId="2890"/>
        <pc:sldMkLst>
          <pc:docMk/>
          <pc:sldMk cId="1799883897" sldId="294"/>
        </pc:sldMkLst>
      </pc:sldChg>
      <pc:sldChg chg="add">
        <pc:chgData name="Josh Laberee" userId="72dc538d3005b9db" providerId="LiveId" clId="{D47CAFEB-45E8-4611-ADCE-2F7B1696C862}" dt="2023-02-13T14:37:17.246" v="4" actId="2890"/>
        <pc:sldMkLst>
          <pc:docMk/>
          <pc:sldMk cId="3173709626" sldId="295"/>
        </pc:sldMkLst>
      </pc:sldChg>
      <pc:sldChg chg="addSp delSp modSp add mod ord">
        <pc:chgData name="Josh Laberee" userId="72dc538d3005b9db" providerId="LiveId" clId="{D47CAFEB-45E8-4611-ADCE-2F7B1696C862}" dt="2023-02-14T13:27:15.457" v="479"/>
        <pc:sldMkLst>
          <pc:docMk/>
          <pc:sldMk cId="3251215428" sldId="296"/>
        </pc:sldMkLst>
        <pc:spChg chg="add mod">
          <ac:chgData name="Josh Laberee" userId="72dc538d3005b9db" providerId="LiveId" clId="{D47CAFEB-45E8-4611-ADCE-2F7B1696C862}" dt="2023-02-14T13:27:15.457" v="479"/>
          <ac:spMkLst>
            <pc:docMk/>
            <pc:sldMk cId="3251215428" sldId="296"/>
            <ac:spMk id="4" creationId="{844548BA-927C-8695-C25F-CDA25617AD9F}"/>
          </ac:spMkLst>
        </pc:spChg>
        <pc:picChg chg="add del mod">
          <ac:chgData name="Josh Laberee" userId="72dc538d3005b9db" providerId="LiveId" clId="{D47CAFEB-45E8-4611-ADCE-2F7B1696C862}" dt="2023-02-13T14:55:46.531" v="72" actId="21"/>
          <ac:picMkLst>
            <pc:docMk/>
            <pc:sldMk cId="3251215428" sldId="296"/>
            <ac:picMk id="3" creationId="{6714D68D-2669-94D7-F719-2E9FC07DC5F6}"/>
          </ac:picMkLst>
        </pc:picChg>
      </pc:sldChg>
      <pc:sldChg chg="addSp delSp modSp add mod ord">
        <pc:chgData name="Josh Laberee" userId="72dc538d3005b9db" providerId="LiveId" clId="{D47CAFEB-45E8-4611-ADCE-2F7B1696C862}" dt="2023-02-13T19:03:11.214" v="264"/>
        <pc:sldMkLst>
          <pc:docMk/>
          <pc:sldMk cId="209054314" sldId="297"/>
        </pc:sldMkLst>
        <pc:picChg chg="add del mod">
          <ac:chgData name="Josh Laberee" userId="72dc538d3005b9db" providerId="LiveId" clId="{D47CAFEB-45E8-4611-ADCE-2F7B1696C862}" dt="2023-02-13T14:54:14.768" v="18" actId="478"/>
          <ac:picMkLst>
            <pc:docMk/>
            <pc:sldMk cId="209054314" sldId="297"/>
            <ac:picMk id="3" creationId="{638B328D-FBAB-278B-B882-115555B94D7E}"/>
          </ac:picMkLst>
        </pc:picChg>
        <pc:picChg chg="add mod">
          <ac:chgData name="Josh Laberee" userId="72dc538d3005b9db" providerId="LiveId" clId="{D47CAFEB-45E8-4611-ADCE-2F7B1696C862}" dt="2023-02-13T18:58:44.367" v="81" actId="1076"/>
          <ac:picMkLst>
            <pc:docMk/>
            <pc:sldMk cId="209054314" sldId="297"/>
            <ac:picMk id="4" creationId="{3DDC944E-A1CF-8AD7-0BE9-2292BBEA163F}"/>
          </ac:picMkLst>
        </pc:picChg>
      </pc:sldChg>
      <pc:sldChg chg="addSp modSp add mod ord">
        <pc:chgData name="Josh Laberee" userId="72dc538d3005b9db" providerId="LiveId" clId="{D47CAFEB-45E8-4611-ADCE-2F7B1696C862}" dt="2023-02-14T13:27:32.462" v="481"/>
        <pc:sldMkLst>
          <pc:docMk/>
          <pc:sldMk cId="434580208" sldId="298"/>
        </pc:sldMkLst>
        <pc:picChg chg="add mod">
          <ac:chgData name="Josh Laberee" userId="72dc538d3005b9db" providerId="LiveId" clId="{D47CAFEB-45E8-4611-ADCE-2F7B1696C862}" dt="2023-02-13T19:01:20.602" v="88" actId="1076"/>
          <ac:picMkLst>
            <pc:docMk/>
            <pc:sldMk cId="434580208" sldId="298"/>
            <ac:picMk id="3" creationId="{7D66E922-81A1-0ECE-4B55-01BE269D46BF}"/>
          </ac:picMkLst>
        </pc:picChg>
      </pc:sldChg>
      <pc:sldChg chg="add">
        <pc:chgData name="Josh Laberee" userId="72dc538d3005b9db" providerId="LiveId" clId="{D47CAFEB-45E8-4611-ADCE-2F7B1696C862}" dt="2023-02-13T19:00:17.652" v="83" actId="2890"/>
        <pc:sldMkLst>
          <pc:docMk/>
          <pc:sldMk cId="3875402494" sldId="299"/>
        </pc:sldMkLst>
      </pc:sldChg>
      <pc:sldChg chg="addSp delSp modSp add mod ord">
        <pc:chgData name="Josh Laberee" userId="72dc538d3005b9db" providerId="LiveId" clId="{D47CAFEB-45E8-4611-ADCE-2F7B1696C862}" dt="2023-02-13T19:32:00.782" v="446" actId="20577"/>
        <pc:sldMkLst>
          <pc:docMk/>
          <pc:sldMk cId="407978845" sldId="300"/>
        </pc:sldMkLst>
        <pc:spChg chg="add del mod">
          <ac:chgData name="Josh Laberee" userId="72dc538d3005b9db" providerId="LiveId" clId="{D47CAFEB-45E8-4611-ADCE-2F7B1696C862}" dt="2023-02-13T19:29:49.148" v="320" actId="478"/>
          <ac:spMkLst>
            <pc:docMk/>
            <pc:sldMk cId="407978845" sldId="300"/>
            <ac:spMk id="4" creationId="{2135B90D-341C-8ACF-08F6-BA37A71EB5EE}"/>
          </ac:spMkLst>
        </pc:spChg>
        <pc:spChg chg="add mod">
          <ac:chgData name="Josh Laberee" userId="72dc538d3005b9db" providerId="LiveId" clId="{D47CAFEB-45E8-4611-ADCE-2F7B1696C862}" dt="2023-02-13T19:32:00.782" v="446" actId="20577"/>
          <ac:spMkLst>
            <pc:docMk/>
            <pc:sldMk cId="407978845" sldId="300"/>
            <ac:spMk id="5" creationId="{7E3200D6-EB35-633D-70F1-3242F0C24640}"/>
          </ac:spMkLst>
        </pc:spChg>
        <pc:picChg chg="add mod">
          <ac:chgData name="Josh Laberee" userId="72dc538d3005b9db" providerId="LiveId" clId="{D47CAFEB-45E8-4611-ADCE-2F7B1696C862}" dt="2023-02-13T19:13:46.424" v="278" actId="1076"/>
          <ac:picMkLst>
            <pc:docMk/>
            <pc:sldMk cId="407978845" sldId="300"/>
            <ac:picMk id="3" creationId="{36723FAC-0147-FFD8-199E-521B5753A8C6}"/>
          </ac:picMkLst>
        </pc:picChg>
      </pc:sldChg>
      <pc:sldChg chg="add ord">
        <pc:chgData name="Josh Laberee" userId="72dc538d3005b9db" providerId="LiveId" clId="{D47CAFEB-45E8-4611-ADCE-2F7B1696C862}" dt="2023-02-13T19:01:33.507" v="91"/>
        <pc:sldMkLst>
          <pc:docMk/>
          <pc:sldMk cId="3647464664" sldId="301"/>
        </pc:sldMkLst>
      </pc:sldChg>
      <pc:sldChg chg="add">
        <pc:chgData name="Josh Laberee" userId="72dc538d3005b9db" providerId="LiveId" clId="{D47CAFEB-45E8-4611-ADCE-2F7B1696C862}" dt="2023-02-13T19:13:32.156" v="273" actId="2890"/>
        <pc:sldMkLst>
          <pc:docMk/>
          <pc:sldMk cId="781562336" sldId="302"/>
        </pc:sldMkLst>
      </pc:sldChg>
      <pc:sldChg chg="addSp modSp mod">
        <pc:chgData name="Josh Laberee" userId="72dc538d3005b9db" providerId="LiveId" clId="{D47CAFEB-45E8-4611-ADCE-2F7B1696C862}" dt="2023-02-14T13:32:55.904" v="659" actId="1076"/>
        <pc:sldMkLst>
          <pc:docMk/>
          <pc:sldMk cId="2085208858" sldId="308"/>
        </pc:sldMkLst>
        <pc:spChg chg="add mod">
          <ac:chgData name="Josh Laberee" userId="72dc538d3005b9db" providerId="LiveId" clId="{D47CAFEB-45E8-4611-ADCE-2F7B1696C862}" dt="2023-02-14T13:32:55.904" v="659" actId="1076"/>
          <ac:spMkLst>
            <pc:docMk/>
            <pc:sldMk cId="2085208858" sldId="308"/>
            <ac:spMk id="3" creationId="{19FE27F5-5E33-0ECA-15BB-8F9FEB734385}"/>
          </ac:spMkLst>
        </pc:spChg>
      </pc:sldChg>
      <pc:sldChg chg="delSp modSp add mod ord">
        <pc:chgData name="Josh Laberee" userId="72dc538d3005b9db" providerId="LiveId" clId="{D47CAFEB-45E8-4611-ADCE-2F7B1696C862}" dt="2023-02-14T13:31:21.081" v="551" actId="5793"/>
        <pc:sldMkLst>
          <pc:docMk/>
          <pc:sldMk cId="1139827218" sldId="314"/>
        </pc:sldMkLst>
        <pc:spChg chg="mod">
          <ac:chgData name="Josh Laberee" userId="72dc538d3005b9db" providerId="LiveId" clId="{D47CAFEB-45E8-4611-ADCE-2F7B1696C862}" dt="2023-02-14T13:31:21.081" v="551" actId="5793"/>
          <ac:spMkLst>
            <pc:docMk/>
            <pc:sldMk cId="1139827218" sldId="314"/>
            <ac:spMk id="3" creationId="{65D22E9D-E8C3-7C04-A5AC-0681F69F308A}"/>
          </ac:spMkLst>
        </pc:spChg>
        <pc:spChg chg="del mod">
          <ac:chgData name="Josh Laberee" userId="72dc538d3005b9db" providerId="LiveId" clId="{D47CAFEB-45E8-4611-ADCE-2F7B1696C862}" dt="2023-02-14T13:27:47.522" v="486" actId="478"/>
          <ac:spMkLst>
            <pc:docMk/>
            <pc:sldMk cId="1139827218" sldId="314"/>
            <ac:spMk id="5" creationId="{D0787CA3-FF63-E13A-6B0D-735473DC4E29}"/>
          </ac:spMkLst>
        </pc:spChg>
      </pc:sldChg>
      <pc:sldChg chg="addSp modSp mod ord modNotes">
        <pc:chgData name="Josh Laberee" userId="72dc538d3005b9db" providerId="LiveId" clId="{D47CAFEB-45E8-4611-ADCE-2F7B1696C862}" dt="2023-02-14T13:39:45.698" v="707" actId="20577"/>
        <pc:sldMkLst>
          <pc:docMk/>
          <pc:sldMk cId="0" sldId="315"/>
        </pc:sldMkLst>
        <pc:spChg chg="add mod">
          <ac:chgData name="Josh Laberee" userId="72dc538d3005b9db" providerId="LiveId" clId="{D47CAFEB-45E8-4611-ADCE-2F7B1696C862}" dt="2023-02-14T13:39:45.698" v="707" actId="20577"/>
          <ac:spMkLst>
            <pc:docMk/>
            <pc:sldMk cId="0" sldId="315"/>
            <ac:spMk id="2" creationId="{A0A824F0-05B4-F991-15FD-9C3E9C977040}"/>
          </ac:spMkLst>
        </pc:spChg>
        <pc:spChg chg="add mod">
          <ac:chgData name="Josh Laberee" userId="72dc538d3005b9db" providerId="LiveId" clId="{D47CAFEB-45E8-4611-ADCE-2F7B1696C862}" dt="2023-02-14T13:39:15.111" v="700" actId="20577"/>
          <ac:spMkLst>
            <pc:docMk/>
            <pc:sldMk cId="0" sldId="315"/>
            <ac:spMk id="3" creationId="{4CC1A72D-AE49-6D97-41B1-69E6CC25CEA8}"/>
          </ac:spMkLst>
        </pc:spChg>
        <pc:picChg chg="mod">
          <ac:chgData name="Josh Laberee" userId="72dc538d3005b9db" providerId="LiveId" clId="{D47CAFEB-45E8-4611-ADCE-2F7B1696C862}" dt="2023-02-14T13:39:18.115" v="701" actId="1076"/>
          <ac:picMkLst>
            <pc:docMk/>
            <pc:sldMk cId="0" sldId="315"/>
            <ac:picMk id="55" creationId="{00000000-0000-0000-0000-000000000000}"/>
          </ac:picMkLst>
        </pc:picChg>
        <pc:picChg chg="mod">
          <ac:chgData name="Josh Laberee" userId="72dc538d3005b9db" providerId="LiveId" clId="{D47CAFEB-45E8-4611-ADCE-2F7B1696C862}" dt="2023-02-14T13:38:50.777" v="692" actId="1076"/>
          <ac:picMkLst>
            <pc:docMk/>
            <pc:sldMk cId="0" sldId="315"/>
            <ac:picMk id="56" creationId="{00000000-0000-0000-0000-000000000000}"/>
          </ac:picMkLst>
        </pc:picChg>
        <pc:picChg chg="mod">
          <ac:chgData name="Josh Laberee" userId="72dc538d3005b9db" providerId="LiveId" clId="{D47CAFEB-45E8-4611-ADCE-2F7B1696C862}" dt="2023-02-14T13:39:01.960" v="696" actId="1076"/>
          <ac:picMkLst>
            <pc:docMk/>
            <pc:sldMk cId="0" sldId="315"/>
            <ac:picMk id="57" creationId="{00000000-0000-0000-0000-000000000000}"/>
          </ac:picMkLst>
        </pc:picChg>
      </pc:sldChg>
      <pc:sldChg chg="addSp delSp add mod ord">
        <pc:chgData name="Josh Laberee" userId="72dc538d3005b9db" providerId="LiveId" clId="{D47CAFEB-45E8-4611-ADCE-2F7B1696C862}" dt="2023-02-14T13:51:55.209" v="851"/>
        <pc:sldMkLst>
          <pc:docMk/>
          <pc:sldMk cId="4289003618" sldId="317"/>
        </pc:sldMkLst>
        <pc:picChg chg="del">
          <ac:chgData name="Josh Laberee" userId="72dc538d3005b9db" providerId="LiveId" clId="{D47CAFEB-45E8-4611-ADCE-2F7B1696C862}" dt="2023-02-14T13:51:53.208" v="850" actId="478"/>
          <ac:picMkLst>
            <pc:docMk/>
            <pc:sldMk cId="4289003618" sldId="317"/>
            <ac:picMk id="3" creationId="{7D66E922-81A1-0ECE-4B55-01BE269D46BF}"/>
          </ac:picMkLst>
        </pc:picChg>
        <pc:picChg chg="add">
          <ac:chgData name="Josh Laberee" userId="72dc538d3005b9db" providerId="LiveId" clId="{D47CAFEB-45E8-4611-ADCE-2F7B1696C862}" dt="2023-02-14T13:51:55.209" v="851"/>
          <ac:picMkLst>
            <pc:docMk/>
            <pc:sldMk cId="4289003618" sldId="317"/>
            <ac:picMk id="4" creationId="{2680B0AA-0779-C608-2DC8-B3BF6F0131AF}"/>
          </ac:picMkLst>
        </pc:picChg>
      </pc:sldChg>
      <pc:sldChg chg="addSp delSp modSp add mod ord">
        <pc:chgData name="Josh Laberee" userId="72dc538d3005b9db" providerId="LiveId" clId="{D47CAFEB-45E8-4611-ADCE-2F7B1696C862}" dt="2023-02-14T14:04:50.327" v="916" actId="14100"/>
        <pc:sldMkLst>
          <pc:docMk/>
          <pc:sldMk cId="1659227270" sldId="318"/>
        </pc:sldMkLst>
        <pc:spChg chg="add del mod">
          <ac:chgData name="Josh Laberee" userId="72dc538d3005b9db" providerId="LiveId" clId="{D47CAFEB-45E8-4611-ADCE-2F7B1696C862}" dt="2023-02-14T14:04:50.327" v="916" actId="14100"/>
          <ac:spMkLst>
            <pc:docMk/>
            <pc:sldMk cId="1659227270" sldId="318"/>
            <ac:spMk id="2" creationId="{632BE5BF-9922-45FB-8F3F-4446D40A051B}"/>
          </ac:spMkLst>
        </pc:spChg>
        <pc:spChg chg="add mod">
          <ac:chgData name="Josh Laberee" userId="72dc538d3005b9db" providerId="LiveId" clId="{D47CAFEB-45E8-4611-ADCE-2F7B1696C862}" dt="2023-02-14T14:01:34.274" v="897" actId="20577"/>
          <ac:spMkLst>
            <pc:docMk/>
            <pc:sldMk cId="1659227270" sldId="318"/>
            <ac:spMk id="3" creationId="{4CA071FE-B754-4C90-348E-6183C364D73F}"/>
          </ac:spMkLst>
        </pc:spChg>
      </pc:sldChg>
    </pc:docChg>
  </pc:docChgLst>
  <pc:docChgLst>
    <pc:chgData name="Josh Laberee" userId="72dc538d3005b9db" providerId="LiveId" clId="{0AE075DA-13E1-4566-9ED1-11EEDAA14EB1}"/>
    <pc:docChg chg="undo redo custSel addSld delSld modSld sldOrd">
      <pc:chgData name="Josh Laberee" userId="72dc538d3005b9db" providerId="LiveId" clId="{0AE075DA-13E1-4566-9ED1-11EEDAA14EB1}" dt="2023-02-16T01:58:26.896" v="1524" actId="1076"/>
      <pc:docMkLst>
        <pc:docMk/>
      </pc:docMkLst>
      <pc:sldChg chg="del">
        <pc:chgData name="Josh Laberee" userId="72dc538d3005b9db" providerId="LiveId" clId="{0AE075DA-13E1-4566-9ED1-11EEDAA14EB1}" dt="2023-02-16T01:51:36.380" v="1298" actId="47"/>
        <pc:sldMkLst>
          <pc:docMk/>
          <pc:sldMk cId="3733486012" sldId="258"/>
        </pc:sldMkLst>
      </pc:sldChg>
      <pc:sldChg chg="addSp modSp mod ord">
        <pc:chgData name="Josh Laberee" userId="72dc538d3005b9db" providerId="LiveId" clId="{0AE075DA-13E1-4566-9ED1-11EEDAA14EB1}" dt="2023-02-16T00:56:28.505" v="995" actId="1076"/>
        <pc:sldMkLst>
          <pc:docMk/>
          <pc:sldMk cId="709828751" sldId="260"/>
        </pc:sldMkLst>
        <pc:spChg chg="add mod">
          <ac:chgData name="Josh Laberee" userId="72dc538d3005b9db" providerId="LiveId" clId="{0AE075DA-13E1-4566-9ED1-11EEDAA14EB1}" dt="2023-02-16T00:56:28.505" v="995" actId="1076"/>
          <ac:spMkLst>
            <pc:docMk/>
            <pc:sldMk cId="709828751" sldId="260"/>
            <ac:spMk id="3" creationId="{0AAAB8CF-9618-0FD3-AD32-C392E523C556}"/>
          </ac:spMkLst>
        </pc:spChg>
      </pc:sldChg>
      <pc:sldChg chg="del">
        <pc:chgData name="Josh Laberee" userId="72dc538d3005b9db" providerId="LiveId" clId="{0AE075DA-13E1-4566-9ED1-11EEDAA14EB1}" dt="2023-02-16T01:51:38.333" v="1299" actId="47"/>
        <pc:sldMkLst>
          <pc:docMk/>
          <pc:sldMk cId="3607270498" sldId="261"/>
        </pc:sldMkLst>
      </pc:sldChg>
      <pc:sldChg chg="del">
        <pc:chgData name="Josh Laberee" userId="72dc538d3005b9db" providerId="LiveId" clId="{0AE075DA-13E1-4566-9ED1-11EEDAA14EB1}" dt="2023-02-16T01:51:39.674" v="1300" actId="47"/>
        <pc:sldMkLst>
          <pc:docMk/>
          <pc:sldMk cId="3892131414" sldId="262"/>
        </pc:sldMkLst>
      </pc:sldChg>
      <pc:sldChg chg="del">
        <pc:chgData name="Josh Laberee" userId="72dc538d3005b9db" providerId="LiveId" clId="{0AE075DA-13E1-4566-9ED1-11EEDAA14EB1}" dt="2023-02-16T01:51:41.244" v="1302" actId="47"/>
        <pc:sldMkLst>
          <pc:docMk/>
          <pc:sldMk cId="663103393" sldId="264"/>
        </pc:sldMkLst>
      </pc:sldChg>
      <pc:sldChg chg="del">
        <pc:chgData name="Josh Laberee" userId="72dc538d3005b9db" providerId="LiveId" clId="{0AE075DA-13E1-4566-9ED1-11EEDAA14EB1}" dt="2023-02-16T01:51:41.834" v="1303" actId="47"/>
        <pc:sldMkLst>
          <pc:docMk/>
          <pc:sldMk cId="1065425595" sldId="266"/>
        </pc:sldMkLst>
      </pc:sldChg>
      <pc:sldChg chg="del">
        <pc:chgData name="Josh Laberee" userId="72dc538d3005b9db" providerId="LiveId" clId="{0AE075DA-13E1-4566-9ED1-11EEDAA14EB1}" dt="2023-02-16T01:51:42.553" v="1304" actId="47"/>
        <pc:sldMkLst>
          <pc:docMk/>
          <pc:sldMk cId="914134537" sldId="267"/>
        </pc:sldMkLst>
      </pc:sldChg>
      <pc:sldChg chg="del">
        <pc:chgData name="Josh Laberee" userId="72dc538d3005b9db" providerId="LiveId" clId="{0AE075DA-13E1-4566-9ED1-11EEDAA14EB1}" dt="2023-02-16T01:51:43.945" v="1305" actId="47"/>
        <pc:sldMkLst>
          <pc:docMk/>
          <pc:sldMk cId="44069682" sldId="268"/>
        </pc:sldMkLst>
      </pc:sldChg>
      <pc:sldChg chg="addSp modSp mod ord">
        <pc:chgData name="Josh Laberee" userId="72dc538d3005b9db" providerId="LiveId" clId="{0AE075DA-13E1-4566-9ED1-11EEDAA14EB1}" dt="2023-02-16T00:53:47.707" v="985"/>
        <pc:sldMkLst>
          <pc:docMk/>
          <pc:sldMk cId="429771863" sldId="269"/>
        </pc:sldMkLst>
        <pc:spChg chg="mod">
          <ac:chgData name="Josh Laberee" userId="72dc538d3005b9db" providerId="LiveId" clId="{0AE075DA-13E1-4566-9ED1-11EEDAA14EB1}" dt="2023-02-16T00:52:44.152" v="981" actId="1076"/>
          <ac:spMkLst>
            <pc:docMk/>
            <pc:sldMk cId="429771863" sldId="269"/>
            <ac:spMk id="2" creationId="{632BE5BF-9922-45FB-8F3F-4446D40A051B}"/>
          </ac:spMkLst>
        </pc:spChg>
        <pc:picChg chg="add mod">
          <ac:chgData name="Josh Laberee" userId="72dc538d3005b9db" providerId="LiveId" clId="{0AE075DA-13E1-4566-9ED1-11EEDAA14EB1}" dt="2023-02-16T00:53:37.060" v="983" actId="1076"/>
          <ac:picMkLst>
            <pc:docMk/>
            <pc:sldMk cId="429771863" sldId="269"/>
            <ac:picMk id="3" creationId="{A1677AC7-F89E-3FD6-C46F-72358EDC6D79}"/>
          </ac:picMkLst>
        </pc:picChg>
      </pc:sldChg>
      <pc:sldChg chg="del">
        <pc:chgData name="Josh Laberee" userId="72dc538d3005b9db" providerId="LiveId" clId="{0AE075DA-13E1-4566-9ED1-11EEDAA14EB1}" dt="2023-02-16T01:51:40.501" v="1301" actId="47"/>
        <pc:sldMkLst>
          <pc:docMk/>
          <pc:sldMk cId="451187730" sldId="283"/>
        </pc:sldMkLst>
      </pc:sldChg>
      <pc:sldChg chg="ord">
        <pc:chgData name="Josh Laberee" userId="72dc538d3005b9db" providerId="LiveId" clId="{0AE075DA-13E1-4566-9ED1-11EEDAA14EB1}" dt="2023-02-16T00:57:37.594" v="999"/>
        <pc:sldMkLst>
          <pc:docMk/>
          <pc:sldMk cId="3913642667" sldId="286"/>
        </pc:sldMkLst>
      </pc:sldChg>
      <pc:sldChg chg="addSp delSp modSp mod modClrScheme chgLayout">
        <pc:chgData name="Josh Laberee" userId="72dc538d3005b9db" providerId="LiveId" clId="{0AE075DA-13E1-4566-9ED1-11EEDAA14EB1}" dt="2023-02-14T00:31:50.789" v="143" actId="1076"/>
        <pc:sldMkLst>
          <pc:docMk/>
          <pc:sldMk cId="2161390678" sldId="287"/>
        </pc:sldMkLst>
        <pc:spChg chg="mod ord">
          <ac:chgData name="Josh Laberee" userId="72dc538d3005b9db" providerId="LiveId" clId="{0AE075DA-13E1-4566-9ED1-11EEDAA14EB1}" dt="2023-02-14T00:30:09.246" v="134" actId="26606"/>
          <ac:spMkLst>
            <pc:docMk/>
            <pc:sldMk cId="2161390678" sldId="287"/>
            <ac:spMk id="2" creationId="{0B24BF10-2B55-43AB-9F77-F1A1410384A9}"/>
          </ac:spMkLst>
        </pc:spChg>
        <pc:spChg chg="mod">
          <ac:chgData name="Josh Laberee" userId="72dc538d3005b9db" providerId="LiveId" clId="{0AE075DA-13E1-4566-9ED1-11EEDAA14EB1}" dt="2023-02-14T00:31:50.789" v="143" actId="1076"/>
          <ac:spMkLst>
            <pc:docMk/>
            <pc:sldMk cId="2161390678" sldId="287"/>
            <ac:spMk id="4" creationId="{8F46F0F1-37CF-2C60-ED48-4C011158A6BD}"/>
          </ac:spMkLst>
        </pc:spChg>
        <pc:spChg chg="add del mod">
          <ac:chgData name="Josh Laberee" userId="72dc538d3005b9db" providerId="LiveId" clId="{0AE075DA-13E1-4566-9ED1-11EEDAA14EB1}" dt="2023-02-14T00:30:07.088" v="131" actId="26606"/>
          <ac:spMkLst>
            <pc:docMk/>
            <pc:sldMk cId="2161390678" sldId="287"/>
            <ac:spMk id="10" creationId="{BD637A9C-2E73-9BF3-C57C-AAB990DB5065}"/>
          </ac:spMkLst>
        </pc:spChg>
        <pc:spChg chg="add del mod">
          <ac:chgData name="Josh Laberee" userId="72dc538d3005b9db" providerId="LiveId" clId="{0AE075DA-13E1-4566-9ED1-11EEDAA14EB1}" dt="2023-02-14T00:30:09.246" v="134" actId="26606"/>
          <ac:spMkLst>
            <pc:docMk/>
            <pc:sldMk cId="2161390678" sldId="287"/>
            <ac:spMk id="12" creationId="{1792B1D6-3D76-1E9C-1228-49C1736FF8E8}"/>
          </ac:spMkLst>
        </pc:spChg>
        <pc:picChg chg="del mod">
          <ac:chgData name="Josh Laberee" userId="72dc538d3005b9db" providerId="LiveId" clId="{0AE075DA-13E1-4566-9ED1-11EEDAA14EB1}" dt="2023-02-14T00:31:45.063" v="142" actId="21"/>
          <ac:picMkLst>
            <pc:docMk/>
            <pc:sldMk cId="2161390678" sldId="287"/>
            <ac:picMk id="5" creationId="{F409C1BD-3B67-1BDE-602B-45E29B4637A3}"/>
          </ac:picMkLst>
        </pc:picChg>
      </pc:sldChg>
      <pc:sldChg chg="ord">
        <pc:chgData name="Josh Laberee" userId="72dc538d3005b9db" providerId="LiveId" clId="{0AE075DA-13E1-4566-9ED1-11EEDAA14EB1}" dt="2023-02-16T00:57:42.325" v="1001"/>
        <pc:sldMkLst>
          <pc:docMk/>
          <pc:sldMk cId="65384497" sldId="288"/>
        </pc:sldMkLst>
      </pc:sldChg>
      <pc:sldChg chg="addSp modSp mod ord">
        <pc:chgData name="Josh Laberee" userId="72dc538d3005b9db" providerId="LiveId" clId="{0AE075DA-13E1-4566-9ED1-11EEDAA14EB1}" dt="2023-02-16T01:55:36.365" v="1507" actId="14100"/>
        <pc:sldMkLst>
          <pc:docMk/>
          <pc:sldMk cId="2006081336" sldId="289"/>
        </pc:sldMkLst>
        <pc:spChg chg="mod">
          <ac:chgData name="Josh Laberee" userId="72dc538d3005b9db" providerId="LiveId" clId="{0AE075DA-13E1-4566-9ED1-11EEDAA14EB1}" dt="2023-02-16T01:00:19.400" v="1077" actId="20577"/>
          <ac:spMkLst>
            <pc:docMk/>
            <pc:sldMk cId="2006081336" sldId="289"/>
            <ac:spMk id="2" creationId="{632BE5BF-9922-45FB-8F3F-4446D40A051B}"/>
          </ac:spMkLst>
        </pc:spChg>
        <pc:picChg chg="add mod">
          <ac:chgData name="Josh Laberee" userId="72dc538d3005b9db" providerId="LiveId" clId="{0AE075DA-13E1-4566-9ED1-11EEDAA14EB1}" dt="2023-02-16T01:55:36.365" v="1507" actId="14100"/>
          <ac:picMkLst>
            <pc:docMk/>
            <pc:sldMk cId="2006081336" sldId="289"/>
            <ac:picMk id="3" creationId="{626656FA-BE81-F62C-AB2C-560B98F7AB22}"/>
          </ac:picMkLst>
        </pc:picChg>
      </pc:sldChg>
      <pc:sldChg chg="modSp mod ord">
        <pc:chgData name="Josh Laberee" userId="72dc538d3005b9db" providerId="LiveId" clId="{0AE075DA-13E1-4566-9ED1-11EEDAA14EB1}" dt="2023-02-16T00:57:19.269" v="997"/>
        <pc:sldMkLst>
          <pc:docMk/>
          <pc:sldMk cId="1783203670" sldId="290"/>
        </pc:sldMkLst>
        <pc:spChg chg="mod">
          <ac:chgData name="Josh Laberee" userId="72dc538d3005b9db" providerId="LiveId" clId="{0AE075DA-13E1-4566-9ED1-11EEDAA14EB1}" dt="2023-02-16T00:40:49.646" v="863" actId="20577"/>
          <ac:spMkLst>
            <pc:docMk/>
            <pc:sldMk cId="1783203670" sldId="290"/>
            <ac:spMk id="2" creationId="{632BE5BF-9922-45FB-8F3F-4446D40A051B}"/>
          </ac:spMkLst>
        </pc:spChg>
      </pc:sldChg>
      <pc:sldChg chg="addSp delSp modSp mod ord">
        <pc:chgData name="Josh Laberee" userId="72dc538d3005b9db" providerId="LiveId" clId="{0AE075DA-13E1-4566-9ED1-11EEDAA14EB1}" dt="2023-02-16T01:37:06.122" v="1281" actId="1076"/>
        <pc:sldMkLst>
          <pc:docMk/>
          <pc:sldMk cId="2983447617" sldId="292"/>
        </pc:sldMkLst>
        <pc:spChg chg="del">
          <ac:chgData name="Josh Laberee" userId="72dc538d3005b9db" providerId="LiveId" clId="{0AE075DA-13E1-4566-9ED1-11EEDAA14EB1}" dt="2023-02-16T00:55:43.877" v="989" actId="21"/>
          <ac:spMkLst>
            <pc:docMk/>
            <pc:sldMk cId="2983447617" sldId="292"/>
            <ac:spMk id="2" creationId="{632BE5BF-9922-45FB-8F3F-4446D40A051B}"/>
          </ac:spMkLst>
        </pc:spChg>
        <pc:spChg chg="add del mod">
          <ac:chgData name="Josh Laberee" userId="72dc538d3005b9db" providerId="LiveId" clId="{0AE075DA-13E1-4566-9ED1-11EEDAA14EB1}" dt="2023-02-16T00:55:46.574" v="990" actId="478"/>
          <ac:spMkLst>
            <pc:docMk/>
            <pc:sldMk cId="2983447617" sldId="292"/>
            <ac:spMk id="4" creationId="{BD46B28F-3FCE-17CE-AFEE-055D2599585D}"/>
          </ac:spMkLst>
        </pc:spChg>
        <pc:picChg chg="add mod">
          <ac:chgData name="Josh Laberee" userId="72dc538d3005b9db" providerId="LiveId" clId="{0AE075DA-13E1-4566-9ED1-11EEDAA14EB1}" dt="2023-02-16T01:37:06.122" v="1281" actId="1076"/>
          <ac:picMkLst>
            <pc:docMk/>
            <pc:sldMk cId="2983447617" sldId="292"/>
            <ac:picMk id="5" creationId="{47161474-9CD4-9E6A-DADC-9EF2508DBC62}"/>
          </ac:picMkLst>
        </pc:picChg>
      </pc:sldChg>
      <pc:sldChg chg="addSp modSp mod modClrScheme chgLayout">
        <pc:chgData name="Josh Laberee" userId="72dc538d3005b9db" providerId="LiveId" clId="{0AE075DA-13E1-4566-9ED1-11EEDAA14EB1}" dt="2023-02-16T01:03:11.076" v="1110" actId="26606"/>
        <pc:sldMkLst>
          <pc:docMk/>
          <pc:sldMk cId="1847788459" sldId="293"/>
        </pc:sldMkLst>
        <pc:spChg chg="mod">
          <ac:chgData name="Josh Laberee" userId="72dc538d3005b9db" providerId="LiveId" clId="{0AE075DA-13E1-4566-9ED1-11EEDAA14EB1}" dt="2023-02-16T01:03:11.076" v="1110" actId="26606"/>
          <ac:spMkLst>
            <pc:docMk/>
            <pc:sldMk cId="1847788459" sldId="293"/>
            <ac:spMk id="2" creationId="{632BE5BF-9922-45FB-8F3F-4446D40A051B}"/>
          </ac:spMkLst>
        </pc:spChg>
        <pc:spChg chg="add mod">
          <ac:chgData name="Josh Laberee" userId="72dc538d3005b9db" providerId="LiveId" clId="{0AE075DA-13E1-4566-9ED1-11EEDAA14EB1}" dt="2023-02-16T01:03:11.076" v="1110" actId="26606"/>
          <ac:spMkLst>
            <pc:docMk/>
            <pc:sldMk cId="1847788459" sldId="293"/>
            <ac:spMk id="8" creationId="{B13036F1-B2AD-A6B1-5DD7-D422A614F94D}"/>
          </ac:spMkLst>
        </pc:spChg>
        <pc:picChg chg="add mod">
          <ac:chgData name="Josh Laberee" userId="72dc538d3005b9db" providerId="LiveId" clId="{0AE075DA-13E1-4566-9ED1-11EEDAA14EB1}" dt="2023-02-16T01:03:11.076" v="1110" actId="26606"/>
          <ac:picMkLst>
            <pc:docMk/>
            <pc:sldMk cId="1847788459" sldId="293"/>
            <ac:picMk id="3" creationId="{7F184FE8-A8D0-CE20-FFAB-85DD11657ADE}"/>
          </ac:picMkLst>
        </pc:picChg>
      </pc:sldChg>
      <pc:sldChg chg="addSp">
        <pc:chgData name="Josh Laberee" userId="72dc538d3005b9db" providerId="LiveId" clId="{0AE075DA-13E1-4566-9ED1-11EEDAA14EB1}" dt="2023-02-16T00:55:02.887" v="986"/>
        <pc:sldMkLst>
          <pc:docMk/>
          <pc:sldMk cId="1799883897" sldId="294"/>
        </pc:sldMkLst>
        <pc:picChg chg="add">
          <ac:chgData name="Josh Laberee" userId="72dc538d3005b9db" providerId="LiveId" clId="{0AE075DA-13E1-4566-9ED1-11EEDAA14EB1}" dt="2023-02-16T00:55:02.887" v="986"/>
          <ac:picMkLst>
            <pc:docMk/>
            <pc:sldMk cId="1799883897" sldId="294"/>
            <ac:picMk id="3" creationId="{25DD5F21-B41D-C10C-BB23-ADBF0E1AAE0F}"/>
          </ac:picMkLst>
        </pc:picChg>
      </pc:sldChg>
      <pc:sldChg chg="addSp modSp mod ord">
        <pc:chgData name="Josh Laberee" userId="72dc538d3005b9db" providerId="LiveId" clId="{0AE075DA-13E1-4566-9ED1-11EEDAA14EB1}" dt="2023-02-16T01:39:50.335" v="1283"/>
        <pc:sldMkLst>
          <pc:docMk/>
          <pc:sldMk cId="3173709626" sldId="295"/>
        </pc:sldMkLst>
        <pc:spChg chg="add mod">
          <ac:chgData name="Josh Laberee" userId="72dc538d3005b9db" providerId="LiveId" clId="{0AE075DA-13E1-4566-9ED1-11EEDAA14EB1}" dt="2023-02-16T00:50:16.536" v="968" actId="255"/>
          <ac:spMkLst>
            <pc:docMk/>
            <pc:sldMk cId="3173709626" sldId="295"/>
            <ac:spMk id="3" creationId="{693AE72D-3336-6018-B05B-EFE3D88C0A2F}"/>
          </ac:spMkLst>
        </pc:spChg>
      </pc:sldChg>
      <pc:sldChg chg="ord">
        <pc:chgData name="Josh Laberee" userId="72dc538d3005b9db" providerId="LiveId" clId="{0AE075DA-13E1-4566-9ED1-11EEDAA14EB1}" dt="2023-02-14T00:23:50.513" v="1"/>
        <pc:sldMkLst>
          <pc:docMk/>
          <pc:sldMk cId="209054314" sldId="297"/>
        </pc:sldMkLst>
      </pc:sldChg>
      <pc:sldChg chg="addSp modSp mod">
        <pc:chgData name="Josh Laberee" userId="72dc538d3005b9db" providerId="LiveId" clId="{0AE075DA-13E1-4566-9ED1-11EEDAA14EB1}" dt="2023-02-16T01:55:55.746" v="1509" actId="27636"/>
        <pc:sldMkLst>
          <pc:docMk/>
          <pc:sldMk cId="3875402494" sldId="299"/>
        </pc:sldMkLst>
        <pc:spChg chg="add mod">
          <ac:chgData name="Josh Laberee" userId="72dc538d3005b9db" providerId="LiveId" clId="{0AE075DA-13E1-4566-9ED1-11EEDAA14EB1}" dt="2023-02-16T01:55:55.746" v="1509" actId="27636"/>
          <ac:spMkLst>
            <pc:docMk/>
            <pc:sldMk cId="3875402494" sldId="299"/>
            <ac:spMk id="3" creationId="{D93A6581-FB06-205C-93D4-B012221C2CFE}"/>
          </ac:spMkLst>
        </pc:spChg>
      </pc:sldChg>
      <pc:sldChg chg="modSp mod">
        <pc:chgData name="Josh Laberee" userId="72dc538d3005b9db" providerId="LiveId" clId="{0AE075DA-13E1-4566-9ED1-11EEDAA14EB1}" dt="2023-02-14T00:31:27.291" v="138" actId="20577"/>
        <pc:sldMkLst>
          <pc:docMk/>
          <pc:sldMk cId="407978845" sldId="300"/>
        </pc:sldMkLst>
        <pc:spChg chg="mod">
          <ac:chgData name="Josh Laberee" userId="72dc538d3005b9db" providerId="LiveId" clId="{0AE075DA-13E1-4566-9ED1-11EEDAA14EB1}" dt="2023-02-14T00:31:27.291" v="138" actId="20577"/>
          <ac:spMkLst>
            <pc:docMk/>
            <pc:sldMk cId="407978845" sldId="300"/>
            <ac:spMk id="5" creationId="{7E3200D6-EB35-633D-70F1-3242F0C24640}"/>
          </ac:spMkLst>
        </pc:spChg>
      </pc:sldChg>
      <pc:sldChg chg="addSp delSp modSp mod ord">
        <pc:chgData name="Josh Laberee" userId="72dc538d3005b9db" providerId="LiveId" clId="{0AE075DA-13E1-4566-9ED1-11EEDAA14EB1}" dt="2023-02-16T01:36:35.845" v="1278"/>
        <pc:sldMkLst>
          <pc:docMk/>
          <pc:sldMk cId="3647464664" sldId="301"/>
        </pc:sldMkLst>
        <pc:spChg chg="add del">
          <ac:chgData name="Josh Laberee" userId="72dc538d3005b9db" providerId="LiveId" clId="{0AE075DA-13E1-4566-9ED1-11EEDAA14EB1}" dt="2023-02-16T00:45:00.386" v="919" actId="22"/>
          <ac:spMkLst>
            <pc:docMk/>
            <pc:sldMk cId="3647464664" sldId="301"/>
            <ac:spMk id="4" creationId="{2A6EC490-6934-36B6-1274-396226FF9079}"/>
          </ac:spMkLst>
        </pc:spChg>
        <pc:spChg chg="add del">
          <ac:chgData name="Josh Laberee" userId="72dc538d3005b9db" providerId="LiveId" clId="{0AE075DA-13E1-4566-9ED1-11EEDAA14EB1}" dt="2023-02-16T00:45:02.509" v="921" actId="22"/>
          <ac:spMkLst>
            <pc:docMk/>
            <pc:sldMk cId="3647464664" sldId="301"/>
            <ac:spMk id="6" creationId="{1259B4DD-FC1B-810A-DD7E-EB9B3A8EDF22}"/>
          </ac:spMkLst>
        </pc:spChg>
        <pc:spChg chg="add del">
          <ac:chgData name="Josh Laberee" userId="72dc538d3005b9db" providerId="LiveId" clId="{0AE075DA-13E1-4566-9ED1-11EEDAA14EB1}" dt="2023-02-16T00:45:08.133" v="925" actId="478"/>
          <ac:spMkLst>
            <pc:docMk/>
            <pc:sldMk cId="3647464664" sldId="301"/>
            <ac:spMk id="8" creationId="{59A439B7-B684-6251-EBD6-1B681157D3F8}"/>
          </ac:spMkLst>
        </pc:spChg>
        <pc:spChg chg="add mod">
          <ac:chgData name="Josh Laberee" userId="72dc538d3005b9db" providerId="LiveId" clId="{0AE075DA-13E1-4566-9ED1-11EEDAA14EB1}" dt="2023-02-16T00:45:34.696" v="927" actId="20577"/>
          <ac:spMkLst>
            <pc:docMk/>
            <pc:sldMk cId="3647464664" sldId="301"/>
            <ac:spMk id="9" creationId="{31B0FB7F-D9AF-C3FB-F7A7-3286DE342DDF}"/>
          </ac:spMkLst>
        </pc:spChg>
        <pc:spChg chg="add mod">
          <ac:chgData name="Josh Laberee" userId="72dc538d3005b9db" providerId="LiveId" clId="{0AE075DA-13E1-4566-9ED1-11EEDAA14EB1}" dt="2023-02-16T00:47:01.964" v="953" actId="1076"/>
          <ac:spMkLst>
            <pc:docMk/>
            <pc:sldMk cId="3647464664" sldId="301"/>
            <ac:spMk id="10" creationId="{822B5979-F288-A0D1-AC23-368A744F43DB}"/>
          </ac:spMkLst>
        </pc:spChg>
        <pc:spChg chg="add mod">
          <ac:chgData name="Josh Laberee" userId="72dc538d3005b9db" providerId="LiveId" clId="{0AE075DA-13E1-4566-9ED1-11EEDAA14EB1}" dt="2023-02-16T00:51:32.286" v="976" actId="1076"/>
          <ac:spMkLst>
            <pc:docMk/>
            <pc:sldMk cId="3647464664" sldId="301"/>
            <ac:spMk id="12" creationId="{E41E6846-B268-F198-ACD9-B4091B40B0B8}"/>
          </ac:spMkLst>
        </pc:spChg>
      </pc:sldChg>
      <pc:sldChg chg="addSp modSp mod ord">
        <pc:chgData name="Josh Laberee" userId="72dc538d3005b9db" providerId="LiveId" clId="{0AE075DA-13E1-4566-9ED1-11EEDAA14EB1}" dt="2023-02-14T00:29:14.181" v="127" actId="1076"/>
        <pc:sldMkLst>
          <pc:docMk/>
          <pc:sldMk cId="781562336" sldId="302"/>
        </pc:sldMkLst>
        <pc:spChg chg="add mod">
          <ac:chgData name="Josh Laberee" userId="72dc538d3005b9db" providerId="LiveId" clId="{0AE075DA-13E1-4566-9ED1-11EEDAA14EB1}" dt="2023-02-14T00:29:14.181" v="127" actId="1076"/>
          <ac:spMkLst>
            <pc:docMk/>
            <pc:sldMk cId="781562336" sldId="302"/>
            <ac:spMk id="3" creationId="{CD49F33B-461E-2599-1348-56CE82387123}"/>
          </ac:spMkLst>
        </pc:spChg>
        <pc:picChg chg="add mod">
          <ac:chgData name="Josh Laberee" userId="72dc538d3005b9db" providerId="LiveId" clId="{0AE075DA-13E1-4566-9ED1-11EEDAA14EB1}" dt="2023-02-14T00:29:09.098" v="126" actId="1076"/>
          <ac:picMkLst>
            <pc:docMk/>
            <pc:sldMk cId="781562336" sldId="302"/>
            <ac:picMk id="4" creationId="{E540EA62-7E75-1A67-1858-631770C6B241}"/>
          </ac:picMkLst>
        </pc:picChg>
      </pc:sldChg>
      <pc:sldChg chg="addSp modSp add mod ord">
        <pc:chgData name="Josh Laberee" userId="72dc538d3005b9db" providerId="LiveId" clId="{0AE075DA-13E1-4566-9ED1-11EEDAA14EB1}" dt="2023-02-14T00:32:09.482" v="149" actId="1076"/>
        <pc:sldMkLst>
          <pc:docMk/>
          <pc:sldMk cId="2025831741" sldId="303"/>
        </pc:sldMkLst>
        <pc:picChg chg="add mod">
          <ac:chgData name="Josh Laberee" userId="72dc538d3005b9db" providerId="LiveId" clId="{0AE075DA-13E1-4566-9ED1-11EEDAA14EB1}" dt="2023-02-14T00:32:09.482" v="149" actId="1076"/>
          <ac:picMkLst>
            <pc:docMk/>
            <pc:sldMk cId="2025831741" sldId="303"/>
            <ac:picMk id="3" creationId="{1E4AF5FE-9906-0302-E2E3-63FE5586A075}"/>
          </ac:picMkLst>
        </pc:picChg>
      </pc:sldChg>
      <pc:sldChg chg="addSp modSp add mod ord">
        <pc:chgData name="Josh Laberee" userId="72dc538d3005b9db" providerId="LiveId" clId="{0AE075DA-13E1-4566-9ED1-11EEDAA14EB1}" dt="2023-02-14T00:35:37.188" v="223" actId="20577"/>
        <pc:sldMkLst>
          <pc:docMk/>
          <pc:sldMk cId="2720747011" sldId="304"/>
        </pc:sldMkLst>
        <pc:spChg chg="add mod">
          <ac:chgData name="Josh Laberee" userId="72dc538d3005b9db" providerId="LiveId" clId="{0AE075DA-13E1-4566-9ED1-11EEDAA14EB1}" dt="2023-02-14T00:35:37.188" v="223" actId="20577"/>
          <ac:spMkLst>
            <pc:docMk/>
            <pc:sldMk cId="2720747011" sldId="304"/>
            <ac:spMk id="4" creationId="{D4C0B67C-415D-A439-39CE-3E300484B269}"/>
          </ac:spMkLst>
        </pc:spChg>
      </pc:sldChg>
      <pc:sldChg chg="addSp modSp add mod ord">
        <pc:chgData name="Josh Laberee" userId="72dc538d3005b9db" providerId="LiveId" clId="{0AE075DA-13E1-4566-9ED1-11EEDAA14EB1}" dt="2023-02-14T00:39:46.132" v="301" actId="1076"/>
        <pc:sldMkLst>
          <pc:docMk/>
          <pc:sldMk cId="161272580" sldId="305"/>
        </pc:sldMkLst>
        <pc:spChg chg="add mod">
          <ac:chgData name="Josh Laberee" userId="72dc538d3005b9db" providerId="LiveId" clId="{0AE075DA-13E1-4566-9ED1-11EEDAA14EB1}" dt="2023-02-14T00:39:41.685" v="300" actId="1076"/>
          <ac:spMkLst>
            <pc:docMk/>
            <pc:sldMk cId="161272580" sldId="305"/>
            <ac:spMk id="3" creationId="{65D22E9D-E8C3-7C04-A5AC-0681F69F308A}"/>
          </ac:spMkLst>
        </pc:spChg>
        <pc:picChg chg="add mod">
          <ac:chgData name="Josh Laberee" userId="72dc538d3005b9db" providerId="LiveId" clId="{0AE075DA-13E1-4566-9ED1-11EEDAA14EB1}" dt="2023-02-14T00:39:46.132" v="301" actId="1076"/>
          <ac:picMkLst>
            <pc:docMk/>
            <pc:sldMk cId="161272580" sldId="305"/>
            <ac:picMk id="4" creationId="{84F1E7F9-181A-E065-E8DA-BFAA6D8460A0}"/>
          </ac:picMkLst>
        </pc:picChg>
      </pc:sldChg>
      <pc:sldChg chg="addSp modSp add mod ord">
        <pc:chgData name="Josh Laberee" userId="72dc538d3005b9db" providerId="LiveId" clId="{0AE075DA-13E1-4566-9ED1-11EEDAA14EB1}" dt="2023-02-14T00:43:19.819" v="307" actId="14100"/>
        <pc:sldMkLst>
          <pc:docMk/>
          <pc:sldMk cId="479191419" sldId="306"/>
        </pc:sldMkLst>
        <pc:picChg chg="add mod">
          <ac:chgData name="Josh Laberee" userId="72dc538d3005b9db" providerId="LiveId" clId="{0AE075DA-13E1-4566-9ED1-11EEDAA14EB1}" dt="2023-02-14T00:43:19.819" v="307" actId="14100"/>
          <ac:picMkLst>
            <pc:docMk/>
            <pc:sldMk cId="479191419" sldId="306"/>
            <ac:picMk id="3" creationId="{14342961-6899-B38C-091E-7FA8398EE11B}"/>
          </ac:picMkLst>
        </pc:picChg>
      </pc:sldChg>
      <pc:sldChg chg="modSp add mod ord">
        <pc:chgData name="Josh Laberee" userId="72dc538d3005b9db" providerId="LiveId" clId="{0AE075DA-13E1-4566-9ED1-11EEDAA14EB1}" dt="2023-02-14T00:37:53.611" v="297" actId="20577"/>
        <pc:sldMkLst>
          <pc:docMk/>
          <pc:sldMk cId="1723211182" sldId="307"/>
        </pc:sldMkLst>
        <pc:spChg chg="mod">
          <ac:chgData name="Josh Laberee" userId="72dc538d3005b9db" providerId="LiveId" clId="{0AE075DA-13E1-4566-9ED1-11EEDAA14EB1}" dt="2023-02-14T00:37:53.611" v="297" actId="20577"/>
          <ac:spMkLst>
            <pc:docMk/>
            <pc:sldMk cId="1723211182" sldId="307"/>
            <ac:spMk id="3" creationId="{65D22E9D-E8C3-7C04-A5AC-0681F69F308A}"/>
          </ac:spMkLst>
        </pc:spChg>
      </pc:sldChg>
      <pc:sldChg chg="modSp add mod">
        <pc:chgData name="Josh Laberee" userId="72dc538d3005b9db" providerId="LiveId" clId="{0AE075DA-13E1-4566-9ED1-11EEDAA14EB1}" dt="2023-02-16T01:42:20.221" v="1297" actId="20577"/>
        <pc:sldMkLst>
          <pc:docMk/>
          <pc:sldMk cId="2085208858" sldId="308"/>
        </pc:sldMkLst>
        <pc:spChg chg="mod">
          <ac:chgData name="Josh Laberee" userId="72dc538d3005b9db" providerId="LiveId" clId="{0AE075DA-13E1-4566-9ED1-11EEDAA14EB1}" dt="2023-02-16T01:42:20.221" v="1297" actId="20577"/>
          <ac:spMkLst>
            <pc:docMk/>
            <pc:sldMk cId="2085208858" sldId="308"/>
            <ac:spMk id="3" creationId="{19FE27F5-5E33-0ECA-15BB-8F9FEB734385}"/>
          </ac:spMkLst>
        </pc:spChg>
      </pc:sldChg>
      <pc:sldChg chg="addSp modSp add mod ord">
        <pc:chgData name="Josh Laberee" userId="72dc538d3005b9db" providerId="LiveId" clId="{0AE075DA-13E1-4566-9ED1-11EEDAA14EB1}" dt="2023-02-14T00:47:33.728" v="426" actId="313"/>
        <pc:sldMkLst>
          <pc:docMk/>
          <pc:sldMk cId="1150641078" sldId="309"/>
        </pc:sldMkLst>
        <pc:spChg chg="mod">
          <ac:chgData name="Josh Laberee" userId="72dc538d3005b9db" providerId="LiveId" clId="{0AE075DA-13E1-4566-9ED1-11EEDAA14EB1}" dt="2023-02-14T00:47:33.728" v="426" actId="313"/>
          <ac:spMkLst>
            <pc:docMk/>
            <pc:sldMk cId="1150641078" sldId="309"/>
            <ac:spMk id="3" creationId="{65D22E9D-E8C3-7C04-A5AC-0681F69F308A}"/>
          </ac:spMkLst>
        </pc:spChg>
        <pc:picChg chg="add mod">
          <ac:chgData name="Josh Laberee" userId="72dc538d3005b9db" providerId="LiveId" clId="{0AE075DA-13E1-4566-9ED1-11EEDAA14EB1}" dt="2023-02-14T00:47:17.825" v="423" actId="1076"/>
          <ac:picMkLst>
            <pc:docMk/>
            <pc:sldMk cId="1150641078" sldId="309"/>
            <ac:picMk id="4" creationId="{6B43C2D5-E99A-F42C-62FC-8D5D05D6033D}"/>
          </ac:picMkLst>
        </pc:picChg>
      </pc:sldChg>
      <pc:sldChg chg="modSp add mod ord">
        <pc:chgData name="Josh Laberee" userId="72dc538d3005b9db" providerId="LiveId" clId="{0AE075DA-13E1-4566-9ED1-11EEDAA14EB1}" dt="2023-02-14T00:57:25.915" v="568"/>
        <pc:sldMkLst>
          <pc:docMk/>
          <pc:sldMk cId="340597782" sldId="310"/>
        </pc:sldMkLst>
        <pc:spChg chg="mod">
          <ac:chgData name="Josh Laberee" userId="72dc538d3005b9db" providerId="LiveId" clId="{0AE075DA-13E1-4566-9ED1-11EEDAA14EB1}" dt="2023-02-14T00:49:08.102" v="436" actId="1076"/>
          <ac:spMkLst>
            <pc:docMk/>
            <pc:sldMk cId="340597782" sldId="310"/>
            <ac:spMk id="3" creationId="{65D22E9D-E8C3-7C04-A5AC-0681F69F308A}"/>
          </ac:spMkLst>
        </pc:spChg>
      </pc:sldChg>
      <pc:sldChg chg="addSp delSp modSp add mod ord">
        <pc:chgData name="Josh Laberee" userId="72dc538d3005b9db" providerId="LiveId" clId="{0AE075DA-13E1-4566-9ED1-11EEDAA14EB1}" dt="2023-02-14T00:54:49.493" v="470" actId="1076"/>
        <pc:sldMkLst>
          <pc:docMk/>
          <pc:sldMk cId="830339764" sldId="311"/>
        </pc:sldMkLst>
        <pc:spChg chg="mod">
          <ac:chgData name="Josh Laberee" userId="72dc538d3005b9db" providerId="LiveId" clId="{0AE075DA-13E1-4566-9ED1-11EEDAA14EB1}" dt="2023-02-14T00:54:39.887" v="467" actId="1076"/>
          <ac:spMkLst>
            <pc:docMk/>
            <pc:sldMk cId="830339764" sldId="311"/>
            <ac:spMk id="5" creationId="{7E3200D6-EB35-633D-70F1-3242F0C24640}"/>
          </ac:spMkLst>
        </pc:spChg>
        <pc:picChg chg="del mod">
          <ac:chgData name="Josh Laberee" userId="72dc538d3005b9db" providerId="LiveId" clId="{0AE075DA-13E1-4566-9ED1-11EEDAA14EB1}" dt="2023-02-14T00:49:48.740" v="463" actId="478"/>
          <ac:picMkLst>
            <pc:docMk/>
            <pc:sldMk cId="830339764" sldId="311"/>
            <ac:picMk id="3" creationId="{36723FAC-0147-FFD8-199E-521B5753A8C6}"/>
          </ac:picMkLst>
        </pc:picChg>
        <pc:picChg chg="add mod">
          <ac:chgData name="Josh Laberee" userId="72dc538d3005b9db" providerId="LiveId" clId="{0AE075DA-13E1-4566-9ED1-11EEDAA14EB1}" dt="2023-02-14T00:54:49.493" v="470" actId="1076"/>
          <ac:picMkLst>
            <pc:docMk/>
            <pc:sldMk cId="830339764" sldId="311"/>
            <ac:picMk id="4" creationId="{6DF48A7B-5D06-6B44-5BEF-4A7F6FC31D1F}"/>
          </ac:picMkLst>
        </pc:picChg>
      </pc:sldChg>
      <pc:sldChg chg="new del">
        <pc:chgData name="Josh Laberee" userId="72dc538d3005b9db" providerId="LiveId" clId="{0AE075DA-13E1-4566-9ED1-11EEDAA14EB1}" dt="2023-02-14T00:55:53.221" v="472" actId="680"/>
        <pc:sldMkLst>
          <pc:docMk/>
          <pc:sldMk cId="3248017972" sldId="312"/>
        </pc:sldMkLst>
      </pc:sldChg>
      <pc:sldChg chg="addSp delSp modSp add mod">
        <pc:chgData name="Josh Laberee" userId="72dc538d3005b9db" providerId="LiveId" clId="{0AE075DA-13E1-4566-9ED1-11EEDAA14EB1}" dt="2023-02-14T00:57:50.434" v="571" actId="1076"/>
        <pc:sldMkLst>
          <pc:docMk/>
          <pc:sldMk cId="4000783824" sldId="312"/>
        </pc:sldMkLst>
        <pc:spChg chg="mod">
          <ac:chgData name="Josh Laberee" userId="72dc538d3005b9db" providerId="LiveId" clId="{0AE075DA-13E1-4566-9ED1-11EEDAA14EB1}" dt="2023-02-14T00:56:10.595" v="500"/>
          <ac:spMkLst>
            <pc:docMk/>
            <pc:sldMk cId="4000783824" sldId="312"/>
            <ac:spMk id="3" creationId="{65D22E9D-E8C3-7C04-A5AC-0681F69F308A}"/>
          </ac:spMkLst>
        </pc:spChg>
        <pc:spChg chg="add mod">
          <ac:chgData name="Josh Laberee" userId="72dc538d3005b9db" providerId="LiveId" clId="{0AE075DA-13E1-4566-9ED1-11EEDAA14EB1}" dt="2023-02-14T00:57:50.434" v="571" actId="1076"/>
          <ac:spMkLst>
            <pc:docMk/>
            <pc:sldMk cId="4000783824" sldId="312"/>
            <ac:spMk id="5" creationId="{D0787CA3-FF63-E13A-6B0D-735473DC4E29}"/>
          </ac:spMkLst>
        </pc:spChg>
        <pc:picChg chg="del">
          <ac:chgData name="Josh Laberee" userId="72dc538d3005b9db" providerId="LiveId" clId="{0AE075DA-13E1-4566-9ED1-11EEDAA14EB1}" dt="2023-02-14T00:56:01.030" v="474" actId="478"/>
          <ac:picMkLst>
            <pc:docMk/>
            <pc:sldMk cId="4000783824" sldId="312"/>
            <ac:picMk id="4" creationId="{6B43C2D5-E99A-F42C-62FC-8D5D05D6033D}"/>
          </ac:picMkLst>
        </pc:picChg>
      </pc:sldChg>
      <pc:sldChg chg="addSp delSp modSp add mod">
        <pc:chgData name="Josh Laberee" userId="72dc538d3005b9db" providerId="LiveId" clId="{0AE075DA-13E1-4566-9ED1-11EEDAA14EB1}" dt="2023-02-14T00:59:51.726" v="580" actId="207"/>
        <pc:sldMkLst>
          <pc:docMk/>
          <pc:sldMk cId="3458766516" sldId="313"/>
        </pc:sldMkLst>
        <pc:spChg chg="del mod">
          <ac:chgData name="Josh Laberee" userId="72dc538d3005b9db" providerId="LiveId" clId="{0AE075DA-13E1-4566-9ED1-11EEDAA14EB1}" dt="2023-02-14T00:57:40.691" v="569" actId="21"/>
          <ac:spMkLst>
            <pc:docMk/>
            <pc:sldMk cId="3458766516" sldId="313"/>
            <ac:spMk id="3" creationId="{65D22E9D-E8C3-7C04-A5AC-0681F69F308A}"/>
          </ac:spMkLst>
        </pc:spChg>
        <pc:spChg chg="add mod">
          <ac:chgData name="Josh Laberee" userId="72dc538d3005b9db" providerId="LiveId" clId="{0AE075DA-13E1-4566-9ED1-11EEDAA14EB1}" dt="2023-02-14T00:59:51.726" v="580" actId="207"/>
          <ac:spMkLst>
            <pc:docMk/>
            <pc:sldMk cId="3458766516" sldId="313"/>
            <ac:spMk id="6" creationId="{B8AC34D5-6F1F-05EE-70AA-0D868E8B5D4A}"/>
          </ac:spMkLst>
        </pc:spChg>
        <pc:picChg chg="add mod">
          <ac:chgData name="Josh Laberee" userId="72dc538d3005b9db" providerId="LiveId" clId="{0AE075DA-13E1-4566-9ED1-11EEDAA14EB1}" dt="2023-02-14T00:58:45.813" v="574" actId="1076"/>
          <ac:picMkLst>
            <pc:docMk/>
            <pc:sldMk cId="3458766516" sldId="313"/>
            <ac:picMk id="4" creationId="{F9C0305E-54CA-30BD-C3DC-0EA64EAB1C46}"/>
          </ac:picMkLst>
        </pc:picChg>
      </pc:sldChg>
      <pc:sldChg chg="addSp delSp modSp mod ord">
        <pc:chgData name="Josh Laberee" userId="72dc538d3005b9db" providerId="LiveId" clId="{0AE075DA-13E1-4566-9ED1-11EEDAA14EB1}" dt="2023-02-16T01:34:58.032" v="1274" actId="1076"/>
        <pc:sldMkLst>
          <pc:docMk/>
          <pc:sldMk cId="1659227270" sldId="318"/>
        </pc:sldMkLst>
        <pc:spChg chg="del mod">
          <ac:chgData name="Josh Laberee" userId="72dc538d3005b9db" providerId="LiveId" clId="{0AE075DA-13E1-4566-9ED1-11EEDAA14EB1}" dt="2023-02-16T01:34:44.495" v="1269" actId="478"/>
          <ac:spMkLst>
            <pc:docMk/>
            <pc:sldMk cId="1659227270" sldId="318"/>
            <ac:spMk id="2" creationId="{632BE5BF-9922-45FB-8F3F-4446D40A051B}"/>
          </ac:spMkLst>
        </pc:spChg>
        <pc:spChg chg="add del mod">
          <ac:chgData name="Josh Laberee" userId="72dc538d3005b9db" providerId="LiveId" clId="{0AE075DA-13E1-4566-9ED1-11EEDAA14EB1}" dt="2023-02-16T00:49:31.335" v="960" actId="21"/>
          <ac:spMkLst>
            <pc:docMk/>
            <pc:sldMk cId="1659227270" sldId="318"/>
            <ac:spMk id="5" creationId="{07614E61-46D8-F5D7-786E-6B576E2C6705}"/>
          </ac:spMkLst>
        </pc:spChg>
        <pc:spChg chg="add del mod">
          <ac:chgData name="Josh Laberee" userId="72dc538d3005b9db" providerId="LiveId" clId="{0AE075DA-13E1-4566-9ED1-11EEDAA14EB1}" dt="2023-02-16T01:34:55.651" v="1273" actId="478"/>
          <ac:spMkLst>
            <pc:docMk/>
            <pc:sldMk cId="1659227270" sldId="318"/>
            <ac:spMk id="8" creationId="{CE21F512-2AE8-280F-9F7F-D999250C10E4}"/>
          </ac:spMkLst>
        </pc:spChg>
        <pc:picChg chg="add del mod">
          <ac:chgData name="Josh Laberee" userId="72dc538d3005b9db" providerId="LiveId" clId="{0AE075DA-13E1-4566-9ED1-11EEDAA14EB1}" dt="2023-02-16T01:34:58.032" v="1274" actId="1076"/>
          <ac:picMkLst>
            <pc:docMk/>
            <pc:sldMk cId="1659227270" sldId="318"/>
            <ac:picMk id="6" creationId="{15220800-8464-C4A4-39A8-F6EA2B3CA483}"/>
          </ac:picMkLst>
        </pc:picChg>
      </pc:sldChg>
      <pc:sldChg chg="delSp modSp add mod">
        <pc:chgData name="Josh Laberee" userId="72dc538d3005b9db" providerId="LiveId" clId="{0AE075DA-13E1-4566-9ED1-11EEDAA14EB1}" dt="2023-02-16T00:39:23.641" v="855" actId="313"/>
        <pc:sldMkLst>
          <pc:docMk/>
          <pc:sldMk cId="4169425313" sldId="319"/>
        </pc:sldMkLst>
        <pc:spChg chg="mod">
          <ac:chgData name="Josh Laberee" userId="72dc538d3005b9db" providerId="LiveId" clId="{0AE075DA-13E1-4566-9ED1-11EEDAA14EB1}" dt="2023-02-16T00:39:23.641" v="855" actId="313"/>
          <ac:spMkLst>
            <pc:docMk/>
            <pc:sldMk cId="4169425313" sldId="319"/>
            <ac:spMk id="5" creationId="{7E3200D6-EB35-633D-70F1-3242F0C24640}"/>
          </ac:spMkLst>
        </pc:spChg>
        <pc:picChg chg="del">
          <ac:chgData name="Josh Laberee" userId="72dc538d3005b9db" providerId="LiveId" clId="{0AE075DA-13E1-4566-9ED1-11EEDAA14EB1}" dt="2023-02-16T00:37:59.583" v="672" actId="478"/>
          <ac:picMkLst>
            <pc:docMk/>
            <pc:sldMk cId="4169425313" sldId="319"/>
            <ac:picMk id="4" creationId="{6DF48A7B-5D06-6B44-5BEF-4A7F6FC31D1F}"/>
          </ac:picMkLst>
        </pc:picChg>
      </pc:sldChg>
      <pc:sldChg chg="addSp modSp add mod">
        <pc:chgData name="Josh Laberee" userId="72dc538d3005b9db" providerId="LiveId" clId="{0AE075DA-13E1-4566-9ED1-11EEDAA14EB1}" dt="2023-02-16T01:32:46.124" v="1263" actId="1076"/>
        <pc:sldMkLst>
          <pc:docMk/>
          <pc:sldMk cId="2849662983" sldId="320"/>
        </pc:sldMkLst>
        <pc:spChg chg="mod">
          <ac:chgData name="Josh Laberee" userId="72dc538d3005b9db" providerId="LiveId" clId="{0AE075DA-13E1-4566-9ED1-11EEDAA14EB1}" dt="2023-02-16T01:32:46.124" v="1263" actId="1076"/>
          <ac:spMkLst>
            <pc:docMk/>
            <pc:sldMk cId="2849662983" sldId="320"/>
            <ac:spMk id="2" creationId="{632BE5BF-9922-45FB-8F3F-4446D40A051B}"/>
          </ac:spMkLst>
        </pc:spChg>
        <pc:spChg chg="add mod">
          <ac:chgData name="Josh Laberee" userId="72dc538d3005b9db" providerId="LiveId" clId="{0AE075DA-13E1-4566-9ED1-11EEDAA14EB1}" dt="2023-02-16T01:31:51.814" v="1256" actId="1076"/>
          <ac:spMkLst>
            <pc:docMk/>
            <pc:sldMk cId="2849662983" sldId="320"/>
            <ac:spMk id="4" creationId="{13D7DBA2-68BF-B5BA-CD9C-4580903E4EDA}"/>
          </ac:spMkLst>
        </pc:spChg>
        <pc:picChg chg="add mod">
          <ac:chgData name="Josh Laberee" userId="72dc538d3005b9db" providerId="LiveId" clId="{0AE075DA-13E1-4566-9ED1-11EEDAA14EB1}" dt="2023-02-16T01:32:39.560" v="1261" actId="1076"/>
          <ac:picMkLst>
            <pc:docMk/>
            <pc:sldMk cId="2849662983" sldId="320"/>
            <ac:picMk id="5" creationId="{85AC59BC-B321-93B0-7EA7-523986194369}"/>
          </ac:picMkLst>
        </pc:picChg>
      </pc:sldChg>
      <pc:sldChg chg="addSp delSp modSp add mod delAnim modAnim">
        <pc:chgData name="Josh Laberee" userId="72dc538d3005b9db" providerId="LiveId" clId="{0AE075DA-13E1-4566-9ED1-11EEDAA14EB1}" dt="2023-02-16T01:21:24.702" v="1178" actId="1076"/>
        <pc:sldMkLst>
          <pc:docMk/>
          <pc:sldMk cId="2244216472" sldId="321"/>
        </pc:sldMkLst>
        <pc:spChg chg="mod">
          <ac:chgData name="Josh Laberee" userId="72dc538d3005b9db" providerId="LiveId" clId="{0AE075DA-13E1-4566-9ED1-11EEDAA14EB1}" dt="2023-02-16T01:21:16.567" v="1176" actId="20577"/>
          <ac:spMkLst>
            <pc:docMk/>
            <pc:sldMk cId="2244216472" sldId="321"/>
            <ac:spMk id="2" creationId="{632BE5BF-9922-45FB-8F3F-4446D40A051B}"/>
          </ac:spMkLst>
        </pc:spChg>
        <pc:spChg chg="add del mod">
          <ac:chgData name="Josh Laberee" userId="72dc538d3005b9db" providerId="LiveId" clId="{0AE075DA-13E1-4566-9ED1-11EEDAA14EB1}" dt="2023-02-16T01:09:09.384" v="1130" actId="478"/>
          <ac:spMkLst>
            <pc:docMk/>
            <pc:sldMk cId="2244216472" sldId="321"/>
            <ac:spMk id="4" creationId="{2B660F54-FA68-5E23-7350-2AB2708DAEBA}"/>
          </ac:spMkLst>
        </pc:spChg>
        <pc:spChg chg="add del mod">
          <ac:chgData name="Josh Laberee" userId="72dc538d3005b9db" providerId="LiveId" clId="{0AE075DA-13E1-4566-9ED1-11EEDAA14EB1}" dt="2023-02-16T01:09:06.983" v="1128" actId="478"/>
          <ac:spMkLst>
            <pc:docMk/>
            <pc:sldMk cId="2244216472" sldId="321"/>
            <ac:spMk id="6" creationId="{A0F39588-0CC1-4899-B4C8-B47B8A2B5389}"/>
          </ac:spMkLst>
        </pc:spChg>
        <pc:picChg chg="add del mod">
          <ac:chgData name="Josh Laberee" userId="72dc538d3005b9db" providerId="LiveId" clId="{0AE075DA-13E1-4566-9ED1-11EEDAA14EB1}" dt="2023-02-16T01:19:56.951" v="1159" actId="478"/>
          <ac:picMkLst>
            <pc:docMk/>
            <pc:sldMk cId="2244216472" sldId="321"/>
            <ac:picMk id="7" creationId="{0AFBCDEA-302B-07AF-2AD9-D3F0BBEB3E56}"/>
          </ac:picMkLst>
        </pc:picChg>
        <pc:picChg chg="add mod">
          <ac:chgData name="Josh Laberee" userId="72dc538d3005b9db" providerId="LiveId" clId="{0AE075DA-13E1-4566-9ED1-11EEDAA14EB1}" dt="2023-02-16T01:21:24.702" v="1178" actId="1076"/>
          <ac:picMkLst>
            <pc:docMk/>
            <pc:sldMk cId="2244216472" sldId="321"/>
            <ac:picMk id="8" creationId="{9812A4E2-9A22-35A5-D985-DD85275A2ED8}"/>
          </ac:picMkLst>
        </pc:picChg>
      </pc:sldChg>
      <pc:sldChg chg="addSp modSp add mod modClrScheme chgLayout">
        <pc:chgData name="Josh Laberee" userId="72dc538d3005b9db" providerId="LiveId" clId="{0AE075DA-13E1-4566-9ED1-11EEDAA14EB1}" dt="2023-02-16T01:05:23.940" v="1122" actId="113"/>
        <pc:sldMkLst>
          <pc:docMk/>
          <pc:sldMk cId="3178733560" sldId="322"/>
        </pc:sldMkLst>
        <pc:spChg chg="mod">
          <ac:chgData name="Josh Laberee" userId="72dc538d3005b9db" providerId="LiveId" clId="{0AE075DA-13E1-4566-9ED1-11EEDAA14EB1}" dt="2023-02-16T01:05:23.940" v="1122" actId="113"/>
          <ac:spMkLst>
            <pc:docMk/>
            <pc:sldMk cId="3178733560" sldId="322"/>
            <ac:spMk id="2" creationId="{632BE5BF-9922-45FB-8F3F-4446D40A051B}"/>
          </ac:spMkLst>
        </pc:spChg>
        <pc:spChg chg="add mod">
          <ac:chgData name="Josh Laberee" userId="72dc538d3005b9db" providerId="LiveId" clId="{0AE075DA-13E1-4566-9ED1-11EEDAA14EB1}" dt="2023-02-16T01:04:53.630" v="1117" actId="26606"/>
          <ac:spMkLst>
            <pc:docMk/>
            <pc:sldMk cId="3178733560" sldId="322"/>
            <ac:spMk id="7" creationId="{6062CE53-34B1-1A9B-0626-10C6DAEEC8E7}"/>
          </ac:spMkLst>
        </pc:spChg>
      </pc:sldChg>
      <pc:sldChg chg="addSp delSp modSp add mod delAnim modAnim">
        <pc:chgData name="Josh Laberee" userId="72dc538d3005b9db" providerId="LiveId" clId="{0AE075DA-13E1-4566-9ED1-11EEDAA14EB1}" dt="2023-02-16T01:29:04.754" v="1205" actId="1076"/>
        <pc:sldMkLst>
          <pc:docMk/>
          <pc:sldMk cId="1862410287" sldId="323"/>
        </pc:sldMkLst>
        <pc:spChg chg="mod">
          <ac:chgData name="Josh Laberee" userId="72dc538d3005b9db" providerId="LiveId" clId="{0AE075DA-13E1-4566-9ED1-11EEDAA14EB1}" dt="2023-02-16T01:28:30.544" v="1198" actId="20577"/>
          <ac:spMkLst>
            <pc:docMk/>
            <pc:sldMk cId="1862410287" sldId="323"/>
            <ac:spMk id="2" creationId="{632BE5BF-9922-45FB-8F3F-4446D40A051B}"/>
          </ac:spMkLst>
        </pc:spChg>
        <pc:picChg chg="add mod">
          <ac:chgData name="Josh Laberee" userId="72dc538d3005b9db" providerId="LiveId" clId="{0AE075DA-13E1-4566-9ED1-11EEDAA14EB1}" dt="2023-02-16T01:29:04.754" v="1205" actId="1076"/>
          <ac:picMkLst>
            <pc:docMk/>
            <pc:sldMk cId="1862410287" sldId="323"/>
            <ac:picMk id="3" creationId="{CC2170BA-E137-751B-334A-17E3A3686237}"/>
          </ac:picMkLst>
        </pc:picChg>
        <pc:picChg chg="del">
          <ac:chgData name="Josh Laberee" userId="72dc538d3005b9db" providerId="LiveId" clId="{0AE075DA-13E1-4566-9ED1-11EEDAA14EB1}" dt="2023-02-16T01:28:33.050" v="1199" actId="478"/>
          <ac:picMkLst>
            <pc:docMk/>
            <pc:sldMk cId="1862410287" sldId="323"/>
            <ac:picMk id="8" creationId="{9812A4E2-9A22-35A5-D985-DD85275A2ED8}"/>
          </ac:picMkLst>
        </pc:picChg>
      </pc:sldChg>
      <pc:sldChg chg="addSp delSp modSp add mod">
        <pc:chgData name="Josh Laberee" userId="72dc538d3005b9db" providerId="LiveId" clId="{0AE075DA-13E1-4566-9ED1-11EEDAA14EB1}" dt="2023-02-16T01:58:26.896" v="1524" actId="1076"/>
        <pc:sldMkLst>
          <pc:docMk/>
          <pc:sldMk cId="2608034900" sldId="324"/>
        </pc:sldMkLst>
        <pc:spChg chg="add mod">
          <ac:chgData name="Josh Laberee" userId="72dc538d3005b9db" providerId="LiveId" clId="{0AE075DA-13E1-4566-9ED1-11EEDAA14EB1}" dt="2023-02-16T01:53:33.058" v="1502" actId="255"/>
          <ac:spMkLst>
            <pc:docMk/>
            <pc:sldMk cId="2608034900" sldId="324"/>
            <ac:spMk id="2" creationId="{CAFE4088-5715-F746-5B2E-1CC78FB02B92}"/>
          </ac:spMkLst>
        </pc:spChg>
        <pc:picChg chg="add del mod">
          <ac:chgData name="Josh Laberee" userId="72dc538d3005b9db" providerId="LiveId" clId="{0AE075DA-13E1-4566-9ED1-11EEDAA14EB1}" dt="2023-02-16T01:57:55.063" v="1519" actId="478"/>
          <ac:picMkLst>
            <pc:docMk/>
            <pc:sldMk cId="2608034900" sldId="324"/>
            <ac:picMk id="3" creationId="{EE49FD76-1708-3B3A-46FC-01C029960CFB}"/>
          </ac:picMkLst>
        </pc:picChg>
        <pc:picChg chg="add mod">
          <ac:chgData name="Josh Laberee" userId="72dc538d3005b9db" providerId="LiveId" clId="{0AE075DA-13E1-4566-9ED1-11EEDAA14EB1}" dt="2023-02-16T01:58:26.896" v="1524" actId="1076"/>
          <ac:picMkLst>
            <pc:docMk/>
            <pc:sldMk cId="2608034900" sldId="324"/>
            <ac:picMk id="4" creationId="{DA411FFA-D11E-818F-00DD-10D1B1FC6856}"/>
          </ac:picMkLst>
        </pc:picChg>
      </pc:sldChg>
      <pc:sldChg chg="addSp delSp modSp add mod ord">
        <pc:chgData name="Josh Laberee" userId="72dc538d3005b9db" providerId="LiveId" clId="{0AE075DA-13E1-4566-9ED1-11EEDAA14EB1}" dt="2023-02-16T01:57:21.564" v="1516" actId="1076"/>
        <pc:sldMkLst>
          <pc:docMk/>
          <pc:sldMk cId="3235733354" sldId="325"/>
        </pc:sldMkLst>
        <pc:spChg chg="add mod">
          <ac:chgData name="Josh Laberee" userId="72dc538d3005b9db" providerId="LiveId" clId="{0AE075DA-13E1-4566-9ED1-11EEDAA14EB1}" dt="2023-02-16T01:52:46.609" v="1448" actId="255"/>
          <ac:spMkLst>
            <pc:docMk/>
            <pc:sldMk cId="3235733354" sldId="325"/>
            <ac:spMk id="2" creationId="{7D61B7E0-95D3-8EAB-C0E3-E7B61AD19981}"/>
          </ac:spMkLst>
        </pc:spChg>
        <pc:picChg chg="add del mod">
          <ac:chgData name="Josh Laberee" userId="72dc538d3005b9db" providerId="LiveId" clId="{0AE075DA-13E1-4566-9ED1-11EEDAA14EB1}" dt="2023-02-16T01:56:38.301" v="1513" actId="478"/>
          <ac:picMkLst>
            <pc:docMk/>
            <pc:sldMk cId="3235733354" sldId="325"/>
            <ac:picMk id="3" creationId="{F4DF76B5-592E-12C3-7871-5FCFF2142CD9}"/>
          </ac:picMkLst>
        </pc:picChg>
        <pc:picChg chg="add mod">
          <ac:chgData name="Josh Laberee" userId="72dc538d3005b9db" providerId="LiveId" clId="{0AE075DA-13E1-4566-9ED1-11EEDAA14EB1}" dt="2023-02-16T01:57:21.564" v="1516" actId="1076"/>
          <ac:picMkLst>
            <pc:docMk/>
            <pc:sldMk cId="3235733354" sldId="325"/>
            <ac:picMk id="4" creationId="{539BF701-AD96-DAF2-7230-E6359852A7A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2/15/2023</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2/15/2023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9eaf31334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9eaf3133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8.xml"/><Relationship Id="rId1" Type="http://schemas.openxmlformats.org/officeDocument/2006/relationships/video" Target="https://www.youtube.com/embed/duBpFjH4Dfc?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8.xml"/><Relationship Id="rId1" Type="http://schemas.openxmlformats.org/officeDocument/2006/relationships/video" Target="https://www.youtube.com/embed/pl4UYZfVmTA?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 y="-37833"/>
            <a:ext cx="12276799" cy="6964301"/>
          </a:xfrm>
          <a:prstGeom prst="rect">
            <a:avLst/>
          </a:prstGeom>
          <a:noFill/>
          <a:ln>
            <a:noFill/>
          </a:ln>
        </p:spPr>
      </p:pic>
      <p:pic>
        <p:nvPicPr>
          <p:cNvPr id="55" name="Google Shape;55;p13"/>
          <p:cNvPicPr preferRelativeResize="0"/>
          <p:nvPr/>
        </p:nvPicPr>
        <p:blipFill>
          <a:blip r:embed="rId4">
            <a:alphaModFix/>
          </a:blip>
          <a:stretch>
            <a:fillRect/>
          </a:stretch>
        </p:blipFill>
        <p:spPr>
          <a:xfrm>
            <a:off x="70683" y="127501"/>
            <a:ext cx="12135433" cy="6527300"/>
          </a:xfrm>
          <a:prstGeom prst="rect">
            <a:avLst/>
          </a:prstGeom>
          <a:noFill/>
          <a:ln>
            <a:noFill/>
          </a:ln>
        </p:spPr>
      </p:pic>
      <p:pic>
        <p:nvPicPr>
          <p:cNvPr id="56" name="Google Shape;56;p13"/>
          <p:cNvPicPr preferRelativeResize="0"/>
          <p:nvPr/>
        </p:nvPicPr>
        <p:blipFill>
          <a:blip r:embed="rId5">
            <a:alphaModFix/>
          </a:blip>
          <a:stretch>
            <a:fillRect/>
          </a:stretch>
        </p:blipFill>
        <p:spPr>
          <a:xfrm>
            <a:off x="4389501" y="364265"/>
            <a:ext cx="3283135" cy="1457200"/>
          </a:xfrm>
          <a:prstGeom prst="rect">
            <a:avLst/>
          </a:prstGeom>
          <a:noFill/>
          <a:ln>
            <a:noFill/>
          </a:ln>
        </p:spPr>
      </p:pic>
      <p:pic>
        <p:nvPicPr>
          <p:cNvPr id="57" name="Google Shape;57;p13"/>
          <p:cNvPicPr preferRelativeResize="0"/>
          <p:nvPr/>
        </p:nvPicPr>
        <p:blipFill>
          <a:blip r:embed="rId6">
            <a:alphaModFix/>
          </a:blip>
          <a:stretch>
            <a:fillRect/>
          </a:stretch>
        </p:blipFill>
        <p:spPr>
          <a:xfrm>
            <a:off x="23655" y="127501"/>
            <a:ext cx="3898900" cy="6858000"/>
          </a:xfrm>
          <a:prstGeom prst="rect">
            <a:avLst/>
          </a:prstGeom>
          <a:noFill/>
          <a:ln>
            <a:noFill/>
          </a:ln>
        </p:spPr>
      </p:pic>
      <p:pic>
        <p:nvPicPr>
          <p:cNvPr id="58" name="Google Shape;58;p13"/>
          <p:cNvPicPr preferRelativeResize="0"/>
          <p:nvPr/>
        </p:nvPicPr>
        <p:blipFill>
          <a:blip r:embed="rId7">
            <a:alphaModFix/>
          </a:blip>
          <a:stretch>
            <a:fillRect/>
          </a:stretch>
        </p:blipFill>
        <p:spPr>
          <a:xfrm>
            <a:off x="505967" y="364267"/>
            <a:ext cx="863600" cy="609600"/>
          </a:xfrm>
          <a:prstGeom prst="rect">
            <a:avLst/>
          </a:prstGeom>
          <a:noFill/>
          <a:ln>
            <a:noFill/>
          </a:ln>
        </p:spPr>
      </p:pic>
      <p:pic>
        <p:nvPicPr>
          <p:cNvPr id="59" name="Google Shape;59;p13"/>
          <p:cNvPicPr preferRelativeResize="0"/>
          <p:nvPr/>
        </p:nvPicPr>
        <p:blipFill>
          <a:blip r:embed="rId8">
            <a:alphaModFix/>
          </a:blip>
          <a:stretch>
            <a:fillRect/>
          </a:stretch>
        </p:blipFill>
        <p:spPr>
          <a:xfrm rot="4325370">
            <a:off x="10997367" y="342467"/>
            <a:ext cx="762000" cy="863600"/>
          </a:xfrm>
          <a:prstGeom prst="rect">
            <a:avLst/>
          </a:prstGeom>
          <a:noFill/>
          <a:ln>
            <a:noFill/>
          </a:ln>
        </p:spPr>
      </p:pic>
      <p:pic>
        <p:nvPicPr>
          <p:cNvPr id="60" name="Google Shape;60;p13"/>
          <p:cNvPicPr preferRelativeResize="0"/>
          <p:nvPr/>
        </p:nvPicPr>
        <p:blipFill>
          <a:blip r:embed="rId9">
            <a:alphaModFix/>
          </a:blip>
          <a:stretch>
            <a:fillRect/>
          </a:stretch>
        </p:blipFill>
        <p:spPr>
          <a:xfrm>
            <a:off x="9619700" y="431367"/>
            <a:ext cx="1168400" cy="685800"/>
          </a:xfrm>
          <a:prstGeom prst="rect">
            <a:avLst/>
          </a:prstGeom>
          <a:noFill/>
          <a:ln>
            <a:noFill/>
          </a:ln>
        </p:spPr>
      </p:pic>
      <p:pic>
        <p:nvPicPr>
          <p:cNvPr id="61" name="Google Shape;61;p13"/>
          <p:cNvPicPr preferRelativeResize="0"/>
          <p:nvPr/>
        </p:nvPicPr>
        <p:blipFill>
          <a:blip r:embed="rId9">
            <a:alphaModFix/>
          </a:blip>
          <a:stretch>
            <a:fillRect/>
          </a:stretch>
        </p:blipFill>
        <p:spPr>
          <a:xfrm rot="-4964143">
            <a:off x="10794167" y="1663967"/>
            <a:ext cx="1168400" cy="685800"/>
          </a:xfrm>
          <a:prstGeom prst="rect">
            <a:avLst/>
          </a:prstGeom>
          <a:noFill/>
          <a:ln>
            <a:noFill/>
          </a:ln>
        </p:spPr>
      </p:pic>
      <p:sp>
        <p:nvSpPr>
          <p:cNvPr id="2" name="Title 1">
            <a:extLst>
              <a:ext uri="{FF2B5EF4-FFF2-40B4-BE49-F238E27FC236}">
                <a16:creationId xmlns:a16="http://schemas.microsoft.com/office/drawing/2014/main" id="{A0A824F0-05B4-F991-15FD-9C3E9C977040}"/>
              </a:ext>
            </a:extLst>
          </p:cNvPr>
          <p:cNvSpPr>
            <a:spLocks noGrp="1"/>
          </p:cNvSpPr>
          <p:nvPr>
            <p:ph type="ctrTitle"/>
          </p:nvPr>
        </p:nvSpPr>
        <p:spPr>
          <a:xfrm>
            <a:off x="2670312" y="364265"/>
            <a:ext cx="9729786" cy="3567874"/>
          </a:xfrm>
        </p:spPr>
        <p:txBody>
          <a:bodyPr/>
          <a:lstStyle/>
          <a:p>
            <a:r>
              <a:rPr lang="en-US" sz="4800" dirty="0"/>
              <a:t>Employee Happiness and Retention Strategies that Work: </a:t>
            </a:r>
            <a:br>
              <a:rPr lang="en-US" sz="4800" dirty="0"/>
            </a:br>
            <a:r>
              <a:rPr lang="en-US" sz="4800" dirty="0"/>
              <a:t>  Money isn’t Everything</a:t>
            </a:r>
          </a:p>
        </p:txBody>
      </p:sp>
      <p:sp>
        <p:nvSpPr>
          <p:cNvPr id="3" name="Subtitle 2">
            <a:extLst>
              <a:ext uri="{FF2B5EF4-FFF2-40B4-BE49-F238E27FC236}">
                <a16:creationId xmlns:a16="http://schemas.microsoft.com/office/drawing/2014/main" id="{4CC1A72D-AE49-6D97-41B1-69E6CC25CEA8}"/>
              </a:ext>
            </a:extLst>
          </p:cNvPr>
          <p:cNvSpPr>
            <a:spLocks noGrp="1"/>
          </p:cNvSpPr>
          <p:nvPr>
            <p:ph type="subTitle" idx="1"/>
          </p:nvPr>
        </p:nvSpPr>
        <p:spPr>
          <a:xfrm>
            <a:off x="3984102" y="4671105"/>
            <a:ext cx="8103013" cy="868680"/>
          </a:xfrm>
        </p:spPr>
        <p:txBody>
          <a:bodyPr>
            <a:noAutofit/>
          </a:bodyPr>
          <a:lstStyle/>
          <a:p>
            <a:pPr marL="0" indent="0">
              <a:buNone/>
            </a:pPr>
            <a:r>
              <a:rPr lang="en-US" sz="2400" b="1" dirty="0"/>
              <a:t>Josh </a:t>
            </a:r>
            <a:r>
              <a:rPr lang="en-US" sz="2400" b="1" dirty="0" err="1"/>
              <a:t>Laberee,Advanced</a:t>
            </a:r>
            <a:r>
              <a:rPr lang="en-US" sz="2400" b="1" dirty="0"/>
              <a:t> Imaging Partners</a:t>
            </a:r>
          </a:p>
          <a:p>
            <a:pPr marL="0" indent="0">
              <a:buNone/>
            </a:pPr>
            <a:r>
              <a:rPr lang="en-US" sz="2400" b="1" dirty="0"/>
              <a:t>Advanced Diagnostic Consulting Group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217572" y="1289983"/>
            <a:ext cx="8623215" cy="3170099"/>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3. Rude Behavior</a:t>
            </a:r>
          </a:p>
          <a:p>
            <a:endParaRPr lang="en-US" sz="4000" dirty="0">
              <a:solidFill>
                <a:schemeClr val="bg1"/>
              </a:solidFill>
            </a:endParaRPr>
          </a:p>
          <a:p>
            <a:endParaRPr lang="en-US" sz="4000" dirty="0">
              <a:solidFill>
                <a:schemeClr val="bg1"/>
              </a:solidFill>
            </a:endParaRPr>
          </a:p>
        </p:txBody>
      </p:sp>
      <p:pic>
        <p:nvPicPr>
          <p:cNvPr id="4" name="Picture 3">
            <a:extLst>
              <a:ext uri="{FF2B5EF4-FFF2-40B4-BE49-F238E27FC236}">
                <a16:creationId xmlns:a16="http://schemas.microsoft.com/office/drawing/2014/main" id="{84F1E7F9-181A-E065-E8DA-BFAA6D8460A0}"/>
              </a:ext>
            </a:extLst>
          </p:cNvPr>
          <p:cNvPicPr>
            <a:picLocks noChangeAspect="1"/>
          </p:cNvPicPr>
          <p:nvPr/>
        </p:nvPicPr>
        <p:blipFill>
          <a:blip r:embed="rId2"/>
          <a:stretch>
            <a:fillRect/>
          </a:stretch>
        </p:blipFill>
        <p:spPr>
          <a:xfrm>
            <a:off x="5537200" y="2554287"/>
            <a:ext cx="5715000" cy="3943350"/>
          </a:xfrm>
          <a:prstGeom prst="rect">
            <a:avLst/>
          </a:prstGeom>
        </p:spPr>
      </p:pic>
    </p:spTree>
    <p:extLst>
      <p:ext uri="{BB962C8B-B14F-4D97-AF65-F5344CB8AC3E}">
        <p14:creationId xmlns:p14="http://schemas.microsoft.com/office/powerpoint/2010/main" val="16127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4" name="TextBox 3">
            <a:extLst>
              <a:ext uri="{FF2B5EF4-FFF2-40B4-BE49-F238E27FC236}">
                <a16:creationId xmlns:a16="http://schemas.microsoft.com/office/drawing/2014/main" id="{D4C0B67C-415D-A439-39CE-3E300484B269}"/>
              </a:ext>
            </a:extLst>
          </p:cNvPr>
          <p:cNvSpPr txBox="1"/>
          <p:nvPr/>
        </p:nvSpPr>
        <p:spPr>
          <a:xfrm>
            <a:off x="792956" y="1728699"/>
            <a:ext cx="8534995" cy="3539430"/>
          </a:xfrm>
          <a:prstGeom prst="rect">
            <a:avLst/>
          </a:prstGeom>
          <a:noFill/>
        </p:spPr>
        <p:txBody>
          <a:bodyPr wrap="square">
            <a:spAutoFit/>
          </a:bodyPr>
          <a:lstStyle/>
          <a:p>
            <a:pPr algn="l">
              <a:buFont typeface="Arial" panose="020B0604020202020204" pitchFamily="34" charset="0"/>
              <a:buChar char="•"/>
            </a:pPr>
            <a:r>
              <a:rPr lang="en-US" sz="3200" b="1" i="0" dirty="0">
                <a:solidFill>
                  <a:schemeClr val="bg1"/>
                </a:solidFill>
                <a:effectLst/>
                <a:latin typeface="Lato" panose="020F0502020204030203" pitchFamily="34" charset="0"/>
              </a:rPr>
              <a:t>Assigning blame to others</a:t>
            </a:r>
          </a:p>
          <a:p>
            <a:pPr algn="l"/>
            <a:endParaRPr lang="en-US" sz="3200" b="1" i="0" dirty="0">
              <a:solidFill>
                <a:schemeClr val="bg1"/>
              </a:solidFill>
              <a:effectLst/>
              <a:latin typeface="Lato" panose="020F0502020204030203" pitchFamily="34" charset="0"/>
            </a:endParaRPr>
          </a:p>
          <a:p>
            <a:pPr algn="l">
              <a:buFont typeface="Arial" panose="020B0604020202020204" pitchFamily="34" charset="0"/>
              <a:buChar char="•"/>
            </a:pPr>
            <a:r>
              <a:rPr lang="en-US" sz="3200" b="1" i="0" dirty="0">
                <a:solidFill>
                  <a:schemeClr val="bg1"/>
                </a:solidFill>
                <a:effectLst/>
                <a:latin typeface="Lato" panose="020F0502020204030203" pitchFamily="34" charset="0"/>
              </a:rPr>
              <a:t>Playing favorites among management</a:t>
            </a:r>
          </a:p>
          <a:p>
            <a:pPr algn="l"/>
            <a:endParaRPr lang="en-US" sz="3200" b="1" i="0" dirty="0">
              <a:solidFill>
                <a:schemeClr val="bg1"/>
              </a:solidFill>
              <a:effectLst/>
              <a:latin typeface="Lato" panose="020F0502020204030203" pitchFamily="34" charset="0"/>
            </a:endParaRPr>
          </a:p>
          <a:p>
            <a:pPr algn="l">
              <a:buFont typeface="Arial" panose="020B0604020202020204" pitchFamily="34" charset="0"/>
              <a:buChar char="•"/>
            </a:pPr>
            <a:r>
              <a:rPr lang="en-US" sz="3200" b="1" i="0" dirty="0">
                <a:solidFill>
                  <a:schemeClr val="bg1"/>
                </a:solidFill>
                <a:effectLst/>
                <a:latin typeface="Lato" panose="020F0502020204030203" pitchFamily="34" charset="0"/>
              </a:rPr>
              <a:t>Retaliation</a:t>
            </a:r>
          </a:p>
          <a:p>
            <a:pPr algn="l"/>
            <a:endParaRPr lang="en-US" sz="3200" b="1" i="0" dirty="0">
              <a:solidFill>
                <a:schemeClr val="bg1"/>
              </a:solidFill>
              <a:effectLst/>
              <a:latin typeface="Lato" panose="020F0502020204030203" pitchFamily="34" charset="0"/>
            </a:endParaRPr>
          </a:p>
          <a:p>
            <a:pPr algn="l">
              <a:buFont typeface="Arial" panose="020B0604020202020204" pitchFamily="34" charset="0"/>
              <a:buChar char="•"/>
            </a:pPr>
            <a:r>
              <a:rPr lang="en-US" sz="3200" b="1" i="0" dirty="0">
                <a:solidFill>
                  <a:schemeClr val="bg1"/>
                </a:solidFill>
                <a:effectLst/>
                <a:latin typeface="Lato" panose="020F0502020204030203" pitchFamily="34" charset="0"/>
              </a:rPr>
              <a:t>Disrespectful behaviors and attitudes</a:t>
            </a:r>
          </a:p>
        </p:txBody>
      </p:sp>
    </p:spTree>
    <p:extLst>
      <p:ext uri="{BB962C8B-B14F-4D97-AF65-F5344CB8AC3E}">
        <p14:creationId xmlns:p14="http://schemas.microsoft.com/office/powerpoint/2010/main" val="272074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696204" y="1490008"/>
            <a:ext cx="8623215" cy="3785652"/>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4. No Training, Education                 or Advancement</a:t>
            </a:r>
          </a:p>
          <a:p>
            <a:endParaRPr lang="en-US" sz="40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172321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14342961-6899-B38C-091E-7FA8398EE11B}"/>
              </a:ext>
            </a:extLst>
          </p:cNvPr>
          <p:cNvPicPr>
            <a:picLocks noChangeAspect="1"/>
          </p:cNvPicPr>
          <p:nvPr/>
        </p:nvPicPr>
        <p:blipFill>
          <a:blip r:embed="rId2"/>
          <a:stretch>
            <a:fillRect/>
          </a:stretch>
        </p:blipFill>
        <p:spPr>
          <a:xfrm>
            <a:off x="492919" y="227239"/>
            <a:ext cx="10416183" cy="5952105"/>
          </a:xfrm>
          <a:prstGeom prst="rect">
            <a:avLst/>
          </a:prstGeom>
        </p:spPr>
      </p:pic>
    </p:spTree>
    <p:extLst>
      <p:ext uri="{BB962C8B-B14F-4D97-AF65-F5344CB8AC3E}">
        <p14:creationId xmlns:p14="http://schemas.microsoft.com/office/powerpoint/2010/main" val="4791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260435" y="947083"/>
            <a:ext cx="8623215" cy="3170099"/>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5. Micromanagement</a:t>
            </a:r>
          </a:p>
          <a:p>
            <a:endParaRPr lang="en-US" sz="4000" dirty="0">
              <a:solidFill>
                <a:schemeClr val="bg1"/>
              </a:solidFill>
            </a:endParaRPr>
          </a:p>
          <a:p>
            <a:endParaRPr lang="en-US" sz="4000" dirty="0">
              <a:solidFill>
                <a:schemeClr val="bg1"/>
              </a:solidFill>
            </a:endParaRPr>
          </a:p>
        </p:txBody>
      </p:sp>
      <p:pic>
        <p:nvPicPr>
          <p:cNvPr id="4" name="Picture 3">
            <a:extLst>
              <a:ext uri="{FF2B5EF4-FFF2-40B4-BE49-F238E27FC236}">
                <a16:creationId xmlns:a16="http://schemas.microsoft.com/office/drawing/2014/main" id="{6B43C2D5-E99A-F42C-62FC-8D5D05D6033D}"/>
              </a:ext>
            </a:extLst>
          </p:cNvPr>
          <p:cNvPicPr>
            <a:picLocks noChangeAspect="1"/>
          </p:cNvPicPr>
          <p:nvPr/>
        </p:nvPicPr>
        <p:blipFill>
          <a:blip r:embed="rId2"/>
          <a:stretch>
            <a:fillRect/>
          </a:stretch>
        </p:blipFill>
        <p:spPr>
          <a:xfrm>
            <a:off x="6446688" y="2200275"/>
            <a:ext cx="4325652" cy="4050506"/>
          </a:xfrm>
          <a:prstGeom prst="rect">
            <a:avLst/>
          </a:prstGeom>
        </p:spPr>
      </p:pic>
    </p:spTree>
    <p:extLst>
      <p:ext uri="{BB962C8B-B14F-4D97-AF65-F5344CB8AC3E}">
        <p14:creationId xmlns:p14="http://schemas.microsoft.com/office/powerpoint/2010/main" val="115064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431885" y="1482864"/>
            <a:ext cx="8623215" cy="4401205"/>
          </a:xfrm>
          <a:prstGeom prst="rect">
            <a:avLst/>
          </a:prstGeom>
          <a:noFill/>
        </p:spPr>
        <p:txBody>
          <a:bodyPr wrap="square">
            <a:spAutoFit/>
          </a:bodyPr>
          <a:lstStyle/>
          <a:p>
            <a:r>
              <a:rPr lang="en-US" sz="4000" dirty="0">
                <a:solidFill>
                  <a:schemeClr val="bg1"/>
                </a:solidFill>
              </a:rPr>
              <a:t>Micromanagers focus on mistakes and weaknesses rather than highlighting achievements and efforts. No matter how hard an employee works, they never feel like their work is good enough.</a:t>
            </a:r>
          </a:p>
          <a:p>
            <a:endParaRPr lang="en-US" sz="4000" dirty="0">
              <a:solidFill>
                <a:schemeClr val="bg1"/>
              </a:solidFill>
            </a:endParaRPr>
          </a:p>
        </p:txBody>
      </p:sp>
    </p:spTree>
    <p:extLst>
      <p:ext uri="{BB962C8B-B14F-4D97-AF65-F5344CB8AC3E}">
        <p14:creationId xmlns:p14="http://schemas.microsoft.com/office/powerpoint/2010/main" val="3405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260435" y="947083"/>
            <a:ext cx="8623215" cy="3170099"/>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6. Negative Corporate Culture</a:t>
            </a:r>
          </a:p>
          <a:p>
            <a:endParaRPr lang="en-US" sz="4000" dirty="0">
              <a:solidFill>
                <a:schemeClr val="bg1"/>
              </a:solidFill>
            </a:endParaRPr>
          </a:p>
          <a:p>
            <a:endParaRPr lang="en-US" sz="4000" dirty="0">
              <a:solidFill>
                <a:schemeClr val="bg1"/>
              </a:solidFill>
            </a:endParaRPr>
          </a:p>
        </p:txBody>
      </p:sp>
      <p:sp>
        <p:nvSpPr>
          <p:cNvPr id="5" name="TextBox 4">
            <a:extLst>
              <a:ext uri="{FF2B5EF4-FFF2-40B4-BE49-F238E27FC236}">
                <a16:creationId xmlns:a16="http://schemas.microsoft.com/office/drawing/2014/main" id="{D0787CA3-FF63-E13A-6B0D-735473DC4E29}"/>
              </a:ext>
            </a:extLst>
          </p:cNvPr>
          <p:cNvSpPr txBox="1"/>
          <p:nvPr/>
        </p:nvSpPr>
        <p:spPr>
          <a:xfrm>
            <a:off x="533400" y="3849827"/>
            <a:ext cx="8623215" cy="3170099"/>
          </a:xfrm>
          <a:prstGeom prst="rect">
            <a:avLst/>
          </a:prstGeom>
          <a:noFill/>
        </p:spPr>
        <p:txBody>
          <a:bodyPr wrap="square">
            <a:spAutoFit/>
          </a:bodyPr>
          <a:lstStyle/>
          <a:p>
            <a:r>
              <a:rPr lang="en-US" sz="4000" dirty="0">
                <a:solidFill>
                  <a:schemeClr val="bg1"/>
                </a:solidFill>
              </a:rPr>
              <a:t>Most employees want to work for companies that mirror their principles.</a:t>
            </a:r>
          </a:p>
          <a:p>
            <a:endParaRPr lang="en-US" sz="40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400078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F9C0305E-54CA-30BD-C3DC-0EA64EAB1C46}"/>
              </a:ext>
            </a:extLst>
          </p:cNvPr>
          <p:cNvPicPr>
            <a:picLocks noChangeAspect="1"/>
          </p:cNvPicPr>
          <p:nvPr/>
        </p:nvPicPr>
        <p:blipFill>
          <a:blip r:embed="rId2"/>
          <a:stretch>
            <a:fillRect/>
          </a:stretch>
        </p:blipFill>
        <p:spPr>
          <a:xfrm>
            <a:off x="2350294" y="113841"/>
            <a:ext cx="6263458" cy="6630317"/>
          </a:xfrm>
          <a:prstGeom prst="rect">
            <a:avLst/>
          </a:prstGeom>
        </p:spPr>
      </p:pic>
      <p:sp>
        <p:nvSpPr>
          <p:cNvPr id="6" name="TextBox 5">
            <a:extLst>
              <a:ext uri="{FF2B5EF4-FFF2-40B4-BE49-F238E27FC236}">
                <a16:creationId xmlns:a16="http://schemas.microsoft.com/office/drawing/2014/main" id="{B8AC34D5-6F1F-05EE-70AA-0D868E8B5D4A}"/>
              </a:ext>
            </a:extLst>
          </p:cNvPr>
          <p:cNvSpPr txBox="1"/>
          <p:nvPr/>
        </p:nvSpPr>
        <p:spPr>
          <a:xfrm>
            <a:off x="9694069" y="2934385"/>
            <a:ext cx="2327076" cy="1477328"/>
          </a:xfrm>
          <a:prstGeom prst="rect">
            <a:avLst/>
          </a:prstGeom>
          <a:noFill/>
        </p:spPr>
        <p:txBody>
          <a:bodyPr wrap="square">
            <a:spAutoFit/>
          </a:bodyPr>
          <a:lstStyle/>
          <a:p>
            <a:r>
              <a:rPr lang="en-US" dirty="0">
                <a:solidFill>
                  <a:schemeClr val="bg1"/>
                </a:solidFill>
              </a:rPr>
              <a:t>https://sloanreview.mit.edu/article/why-every-leader-needs-to-worry-about-toxic-culture/</a:t>
            </a:r>
          </a:p>
        </p:txBody>
      </p:sp>
    </p:spTree>
    <p:extLst>
      <p:ext uri="{BB962C8B-B14F-4D97-AF65-F5344CB8AC3E}">
        <p14:creationId xmlns:p14="http://schemas.microsoft.com/office/powerpoint/2010/main" val="34587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5D22E9D-E8C3-7C04-A5AC-0681F69F308A}"/>
              </a:ext>
            </a:extLst>
          </p:cNvPr>
          <p:cNvSpPr txBox="1"/>
          <p:nvPr/>
        </p:nvSpPr>
        <p:spPr>
          <a:xfrm>
            <a:off x="260435" y="947083"/>
            <a:ext cx="8623215" cy="4401205"/>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pPr marL="742950" indent="-742950">
              <a:buAutoNum type="arabicPeriod" startAt="7"/>
            </a:pPr>
            <a:r>
              <a:rPr lang="en-US" sz="4000" dirty="0">
                <a:solidFill>
                  <a:schemeClr val="bg1"/>
                </a:solidFill>
              </a:rPr>
              <a:t>Lack of Employee Wellbeing</a:t>
            </a:r>
          </a:p>
          <a:p>
            <a:pPr marL="742950" indent="-742950">
              <a:buAutoNum type="arabicPeriod" startAt="7"/>
            </a:pPr>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113982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2680B0AA-0779-C608-2DC8-B3BF6F0131AF}"/>
              </a:ext>
            </a:extLst>
          </p:cNvPr>
          <p:cNvPicPr>
            <a:picLocks noChangeAspect="1"/>
          </p:cNvPicPr>
          <p:nvPr/>
        </p:nvPicPr>
        <p:blipFill>
          <a:blip r:embed="rId2"/>
          <a:stretch>
            <a:fillRect/>
          </a:stretch>
        </p:blipFill>
        <p:spPr>
          <a:xfrm>
            <a:off x="1524000" y="923925"/>
            <a:ext cx="9144000" cy="5010150"/>
          </a:xfrm>
          <a:prstGeom prst="rect">
            <a:avLst/>
          </a:prstGeom>
        </p:spPr>
      </p:pic>
    </p:spTree>
    <p:extLst>
      <p:ext uri="{BB962C8B-B14F-4D97-AF65-F5344CB8AC3E}">
        <p14:creationId xmlns:p14="http://schemas.microsoft.com/office/powerpoint/2010/main" val="42890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fld id="{C263D6C4-4840-40CC-AC84-17E24B3B7BDE}" type="slidenum">
              <a:rPr lang="en-US" smtClean="0"/>
              <a:pPr/>
              <a:t>2</a:t>
            </a:fld>
            <a:endParaRPr lang="en-US" dirty="0"/>
          </a:p>
        </p:txBody>
      </p:sp>
      <p:pic>
        <p:nvPicPr>
          <p:cNvPr id="9" name="Picture 8">
            <a:extLst>
              <a:ext uri="{FF2B5EF4-FFF2-40B4-BE49-F238E27FC236}">
                <a16:creationId xmlns:a16="http://schemas.microsoft.com/office/drawing/2014/main" id="{EF10FED9-D790-2871-7811-8C7A80E2E77E}"/>
              </a:ext>
            </a:extLst>
          </p:cNvPr>
          <p:cNvPicPr>
            <a:picLocks noChangeAspect="1"/>
          </p:cNvPicPr>
          <p:nvPr/>
        </p:nvPicPr>
        <p:blipFill>
          <a:blip r:embed="rId2"/>
          <a:stretch>
            <a:fillRect/>
          </a:stretch>
        </p:blipFill>
        <p:spPr>
          <a:xfrm>
            <a:off x="1219200" y="990600"/>
            <a:ext cx="9753600" cy="4876800"/>
          </a:xfrm>
          <a:prstGeom prst="rect">
            <a:avLst/>
          </a:prstGeom>
        </p:spPr>
      </p:pic>
    </p:spTree>
    <p:extLst>
      <p:ext uri="{BB962C8B-B14F-4D97-AF65-F5344CB8AC3E}">
        <p14:creationId xmlns:p14="http://schemas.microsoft.com/office/powerpoint/2010/main" val="29027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7D66E922-81A1-0ECE-4B55-01BE269D46BF}"/>
              </a:ext>
            </a:extLst>
          </p:cNvPr>
          <p:cNvPicPr>
            <a:picLocks noChangeAspect="1"/>
          </p:cNvPicPr>
          <p:nvPr/>
        </p:nvPicPr>
        <p:blipFill>
          <a:blip r:embed="rId2"/>
          <a:stretch>
            <a:fillRect/>
          </a:stretch>
        </p:blipFill>
        <p:spPr>
          <a:xfrm>
            <a:off x="490507" y="1450828"/>
            <a:ext cx="7855286" cy="4488735"/>
          </a:xfrm>
          <a:prstGeom prst="rect">
            <a:avLst/>
          </a:prstGeom>
        </p:spPr>
      </p:pic>
    </p:spTree>
    <p:extLst>
      <p:ext uri="{BB962C8B-B14F-4D97-AF65-F5344CB8AC3E}">
        <p14:creationId xmlns:p14="http://schemas.microsoft.com/office/powerpoint/2010/main" val="43458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4" name="TextBox 3">
            <a:extLst>
              <a:ext uri="{FF2B5EF4-FFF2-40B4-BE49-F238E27FC236}">
                <a16:creationId xmlns:a16="http://schemas.microsoft.com/office/drawing/2014/main" id="{844548BA-927C-8695-C25F-CDA25617AD9F}"/>
              </a:ext>
            </a:extLst>
          </p:cNvPr>
          <p:cNvSpPr txBox="1"/>
          <p:nvPr/>
        </p:nvSpPr>
        <p:spPr>
          <a:xfrm>
            <a:off x="732731" y="1159683"/>
            <a:ext cx="8623215" cy="7478970"/>
          </a:xfrm>
          <a:prstGeom prst="rect">
            <a:avLst/>
          </a:prstGeom>
          <a:noFill/>
        </p:spPr>
        <p:txBody>
          <a:bodyPr wrap="square">
            <a:spAutoFit/>
          </a:bodyPr>
          <a:lstStyle/>
          <a:p>
            <a:r>
              <a:rPr lang="en-US" sz="4000" dirty="0">
                <a:solidFill>
                  <a:schemeClr val="bg1"/>
                </a:solidFill>
              </a:rPr>
              <a:t>Get To Know Your Employees!</a:t>
            </a:r>
          </a:p>
          <a:p>
            <a:endParaRPr lang="en-US" sz="4000" dirty="0">
              <a:solidFill>
                <a:schemeClr val="bg1"/>
              </a:solidFill>
            </a:endParaRPr>
          </a:p>
          <a:p>
            <a:r>
              <a:rPr lang="en-US" sz="4000" dirty="0">
                <a:solidFill>
                  <a:schemeClr val="bg1"/>
                </a:solidFill>
              </a:rPr>
              <a:t>What Motivates One Person</a:t>
            </a:r>
          </a:p>
          <a:p>
            <a:r>
              <a:rPr lang="en-US" sz="4000" dirty="0">
                <a:solidFill>
                  <a:schemeClr val="bg1"/>
                </a:solidFill>
              </a:rPr>
              <a:t>May Not Motivate Another.</a:t>
            </a:r>
          </a:p>
          <a:p>
            <a:endParaRPr lang="en-US" sz="4000" dirty="0">
              <a:solidFill>
                <a:schemeClr val="bg1"/>
              </a:solidFill>
            </a:endParaRPr>
          </a:p>
          <a:p>
            <a:r>
              <a:rPr lang="en-US" sz="4000" dirty="0">
                <a:solidFill>
                  <a:schemeClr val="bg1"/>
                </a:solidFill>
              </a:rPr>
              <a:t>Bottom Line: Is Your Organization 'Selling' What Employees Want to Buy?</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325121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19FE27F5-5E33-0ECA-15BB-8F9FEB734385}"/>
              </a:ext>
            </a:extLst>
          </p:cNvPr>
          <p:cNvSpPr txBox="1"/>
          <p:nvPr/>
        </p:nvSpPr>
        <p:spPr>
          <a:xfrm>
            <a:off x="84780" y="1002237"/>
            <a:ext cx="9701118" cy="4401205"/>
          </a:xfrm>
          <a:prstGeom prst="rect">
            <a:avLst/>
          </a:prstGeom>
          <a:noFill/>
        </p:spPr>
        <p:txBody>
          <a:bodyPr wrap="square">
            <a:spAutoFit/>
          </a:bodyPr>
          <a:lstStyle/>
          <a:p>
            <a:r>
              <a:rPr lang="en-US" sz="4000" dirty="0">
                <a:solidFill>
                  <a:schemeClr val="bg1"/>
                </a:solidFill>
              </a:rPr>
              <a:t>Get To Know Your Employees!</a:t>
            </a:r>
          </a:p>
          <a:p>
            <a:endParaRPr lang="en-US" sz="4000" dirty="0">
              <a:solidFill>
                <a:schemeClr val="bg1"/>
              </a:solidFill>
            </a:endParaRPr>
          </a:p>
          <a:p>
            <a:r>
              <a:rPr lang="en-US" sz="4000" dirty="0">
                <a:solidFill>
                  <a:schemeClr val="bg1"/>
                </a:solidFill>
              </a:rPr>
              <a:t> How can we offer a more attractive      workplace environment in healthcare?</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p:txBody>
      </p:sp>
    </p:spTree>
    <p:extLst>
      <p:ext uri="{BB962C8B-B14F-4D97-AF65-F5344CB8AC3E}">
        <p14:creationId xmlns:p14="http://schemas.microsoft.com/office/powerpoint/2010/main" val="208520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6960651" y="3243262"/>
            <a:ext cx="4945598" cy="1243584"/>
          </a:xfrm>
        </p:spPr>
        <p:txBody>
          <a:bodyPr/>
          <a:lstStyle/>
          <a:p>
            <a:r>
              <a:rPr lang="en-GB" dirty="0"/>
              <a:t>DISC Personality Quiz</a:t>
            </a:r>
          </a:p>
        </p:txBody>
      </p:sp>
    </p:spTree>
    <p:extLst>
      <p:ext uri="{BB962C8B-B14F-4D97-AF65-F5344CB8AC3E}">
        <p14:creationId xmlns:p14="http://schemas.microsoft.com/office/powerpoint/2010/main" val="178320367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DF60225A-752A-AA68-0606-DE07D5584863}"/>
              </a:ext>
            </a:extLst>
          </p:cNvPr>
          <p:cNvPicPr>
            <a:picLocks noChangeAspect="1"/>
          </p:cNvPicPr>
          <p:nvPr/>
        </p:nvPicPr>
        <p:blipFill>
          <a:blip r:embed="rId2"/>
          <a:stretch>
            <a:fillRect/>
          </a:stretch>
        </p:blipFill>
        <p:spPr>
          <a:xfrm>
            <a:off x="2195513" y="785019"/>
            <a:ext cx="5707856" cy="5707856"/>
          </a:xfrm>
          <a:prstGeom prst="rect">
            <a:avLst/>
          </a:prstGeom>
        </p:spPr>
      </p:pic>
    </p:spTree>
    <p:extLst>
      <p:ext uri="{BB962C8B-B14F-4D97-AF65-F5344CB8AC3E}">
        <p14:creationId xmlns:p14="http://schemas.microsoft.com/office/powerpoint/2010/main" val="391364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BA9D998C-DA71-2987-3F7D-1E79F1A86C86}"/>
              </a:ext>
            </a:extLst>
          </p:cNvPr>
          <p:cNvPicPr>
            <a:picLocks noChangeAspect="1"/>
          </p:cNvPicPr>
          <p:nvPr/>
        </p:nvPicPr>
        <p:blipFill>
          <a:blip r:embed="rId2"/>
          <a:stretch>
            <a:fillRect/>
          </a:stretch>
        </p:blipFill>
        <p:spPr>
          <a:xfrm>
            <a:off x="1407319" y="1006775"/>
            <a:ext cx="8965406" cy="5413075"/>
          </a:xfrm>
          <a:prstGeom prst="rect">
            <a:avLst/>
          </a:prstGeom>
        </p:spPr>
      </p:pic>
    </p:spTree>
    <p:extLst>
      <p:ext uri="{BB962C8B-B14F-4D97-AF65-F5344CB8AC3E}">
        <p14:creationId xmlns:p14="http://schemas.microsoft.com/office/powerpoint/2010/main" val="653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165C7-6049-FF5E-5DF8-E467579D5BF6}"/>
              </a:ext>
            </a:extLst>
          </p:cNvPr>
          <p:cNvSpPr>
            <a:spLocks noGrp="1"/>
          </p:cNvSpPr>
          <p:nvPr>
            <p:ph type="ctrTitle"/>
          </p:nvPr>
        </p:nvSpPr>
        <p:spPr>
          <a:xfrm>
            <a:off x="1985962" y="1333148"/>
            <a:ext cx="10383951" cy="1243584"/>
          </a:xfrm>
        </p:spPr>
        <p:txBody>
          <a:bodyPr/>
          <a:lstStyle/>
          <a:p>
            <a:r>
              <a:rPr lang="en-US" dirty="0"/>
              <a:t>Personality Survey Time!</a:t>
            </a:r>
          </a:p>
        </p:txBody>
      </p:sp>
      <p:sp>
        <p:nvSpPr>
          <p:cNvPr id="7" name="Subtitle 6">
            <a:extLst>
              <a:ext uri="{FF2B5EF4-FFF2-40B4-BE49-F238E27FC236}">
                <a16:creationId xmlns:a16="http://schemas.microsoft.com/office/drawing/2014/main" id="{A10A532A-8EA2-2EA6-D465-4457E9D450FE}"/>
              </a:ext>
            </a:extLst>
          </p:cNvPr>
          <p:cNvSpPr>
            <a:spLocks noGrp="1"/>
          </p:cNvSpPr>
          <p:nvPr>
            <p:ph type="subTitle" idx="1"/>
          </p:nvPr>
        </p:nvSpPr>
        <p:spPr>
          <a:xfrm>
            <a:off x="2761488" y="2882479"/>
            <a:ext cx="7077456" cy="3239762"/>
          </a:xfrm>
        </p:spPr>
        <p:txBody>
          <a:bodyPr>
            <a:normAutofit/>
          </a:bodyPr>
          <a:lstStyle/>
          <a:p>
            <a:r>
              <a:rPr lang="en-US" sz="2400" b="1" dirty="0"/>
              <a:t>Take 5 minutes to find out what are you?</a:t>
            </a:r>
          </a:p>
          <a:p>
            <a:endParaRPr lang="en-US" sz="2400" b="1" dirty="0"/>
          </a:p>
          <a:p>
            <a:r>
              <a:rPr lang="en-US" sz="2400" b="1" dirty="0"/>
              <a:t>Lions </a:t>
            </a:r>
          </a:p>
          <a:p>
            <a:r>
              <a:rPr lang="en-US" sz="2400" b="1" dirty="0"/>
              <a:t>Otters </a:t>
            </a:r>
          </a:p>
          <a:p>
            <a:r>
              <a:rPr lang="en-US" sz="2400" b="1" dirty="0"/>
              <a:t>Golden Retrievers</a:t>
            </a:r>
          </a:p>
          <a:p>
            <a:r>
              <a:rPr lang="en-US" sz="2400" b="1" dirty="0"/>
              <a:t>Beavers</a:t>
            </a:r>
          </a:p>
        </p:txBody>
      </p:sp>
    </p:spTree>
    <p:extLst>
      <p:ext uri="{BB962C8B-B14F-4D97-AF65-F5344CB8AC3E}">
        <p14:creationId xmlns:p14="http://schemas.microsoft.com/office/powerpoint/2010/main" val="394693459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Subtitle 6">
            <a:extLst>
              <a:ext uri="{FF2B5EF4-FFF2-40B4-BE49-F238E27FC236}">
                <a16:creationId xmlns:a16="http://schemas.microsoft.com/office/drawing/2014/main" id="{D93A6581-FB06-205C-93D4-B012221C2CFE}"/>
              </a:ext>
            </a:extLst>
          </p:cNvPr>
          <p:cNvSpPr txBox="1">
            <a:spLocks/>
          </p:cNvSpPr>
          <p:nvPr/>
        </p:nvSpPr>
        <p:spPr>
          <a:xfrm>
            <a:off x="646937" y="1296566"/>
            <a:ext cx="8468487" cy="51185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US" sz="1600" kern="1200" spc="300">
                <a:solidFill>
                  <a:schemeClr val="accent1">
                    <a:lumMod val="20000"/>
                    <a:lumOff val="80000"/>
                  </a:schemeClr>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Everyone Break Into Your Animal Groups!</a:t>
            </a:r>
          </a:p>
          <a:p>
            <a:endParaRPr lang="en-US" sz="2400" b="1" dirty="0"/>
          </a:p>
          <a:p>
            <a:r>
              <a:rPr lang="en-US" sz="3200" b="1" dirty="0"/>
              <a:t>Lions </a:t>
            </a:r>
          </a:p>
          <a:p>
            <a:endParaRPr lang="en-US" sz="3200" b="1" dirty="0"/>
          </a:p>
          <a:p>
            <a:r>
              <a:rPr lang="en-US" sz="3200" b="1" dirty="0"/>
              <a:t>Otters </a:t>
            </a:r>
          </a:p>
          <a:p>
            <a:endParaRPr lang="en-US" sz="3200" b="1" dirty="0"/>
          </a:p>
          <a:p>
            <a:r>
              <a:rPr lang="en-US" sz="3200" b="1" dirty="0"/>
              <a:t>Golden Retrievers</a:t>
            </a:r>
          </a:p>
          <a:p>
            <a:endParaRPr lang="en-US" sz="3200" b="1" dirty="0"/>
          </a:p>
          <a:p>
            <a:r>
              <a:rPr lang="en-US" sz="3200" b="1" dirty="0"/>
              <a:t>Beavers</a:t>
            </a:r>
          </a:p>
        </p:txBody>
      </p:sp>
    </p:spTree>
    <p:extLst>
      <p:ext uri="{BB962C8B-B14F-4D97-AF65-F5344CB8AC3E}">
        <p14:creationId xmlns:p14="http://schemas.microsoft.com/office/powerpoint/2010/main" val="387540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02664" y="650081"/>
            <a:ext cx="3940711" cy="3714750"/>
          </a:xfrm>
        </p:spPr>
        <p:txBody>
          <a:bodyPr/>
          <a:lstStyle/>
          <a:p>
            <a:r>
              <a:rPr lang="en-GB" dirty="0"/>
              <a:t>As a group answer the following questions on your hand out.</a:t>
            </a:r>
          </a:p>
        </p:txBody>
      </p:sp>
      <p:pic>
        <p:nvPicPr>
          <p:cNvPr id="3" name="Picture 2">
            <a:extLst>
              <a:ext uri="{FF2B5EF4-FFF2-40B4-BE49-F238E27FC236}">
                <a16:creationId xmlns:a16="http://schemas.microsoft.com/office/drawing/2014/main" id="{626656FA-BE81-F62C-AB2C-560B98F7AB22}"/>
              </a:ext>
            </a:extLst>
          </p:cNvPr>
          <p:cNvPicPr>
            <a:picLocks noChangeAspect="1"/>
          </p:cNvPicPr>
          <p:nvPr/>
        </p:nvPicPr>
        <p:blipFill>
          <a:blip r:embed="rId2"/>
          <a:stretch>
            <a:fillRect/>
          </a:stretch>
        </p:blipFill>
        <p:spPr>
          <a:xfrm>
            <a:off x="6042604" y="3137647"/>
            <a:ext cx="5677089" cy="3437684"/>
          </a:xfrm>
          <a:prstGeom prst="rect">
            <a:avLst/>
          </a:prstGeom>
        </p:spPr>
      </p:pic>
    </p:spTree>
    <p:extLst>
      <p:ext uri="{BB962C8B-B14F-4D97-AF65-F5344CB8AC3E}">
        <p14:creationId xmlns:p14="http://schemas.microsoft.com/office/powerpoint/2010/main" val="200608133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303467" y="507207"/>
            <a:ext cx="7781544" cy="1078706"/>
          </a:xfrm>
        </p:spPr>
        <p:txBody>
          <a:bodyPr>
            <a:normAutofit/>
          </a:bodyPr>
          <a:lstStyle/>
          <a:p>
            <a:r>
              <a:rPr lang="en-US" dirty="0"/>
              <a:t>How to Hire?</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29</a:t>
            </a:fld>
            <a:endParaRPr lang="en-US" dirty="0"/>
          </a:p>
        </p:txBody>
      </p:sp>
      <p:pic>
        <p:nvPicPr>
          <p:cNvPr id="7" name="Picture 6">
            <a:extLst>
              <a:ext uri="{FF2B5EF4-FFF2-40B4-BE49-F238E27FC236}">
                <a16:creationId xmlns:a16="http://schemas.microsoft.com/office/drawing/2014/main" id="{C742CF0E-CC37-0E70-BE22-24C92072988D}"/>
              </a:ext>
            </a:extLst>
          </p:cNvPr>
          <p:cNvPicPr>
            <a:picLocks noChangeAspect="1"/>
          </p:cNvPicPr>
          <p:nvPr/>
        </p:nvPicPr>
        <p:blipFill>
          <a:blip r:embed="rId2"/>
          <a:stretch>
            <a:fillRect/>
          </a:stretch>
        </p:blipFill>
        <p:spPr>
          <a:xfrm>
            <a:off x="5726906" y="940593"/>
            <a:ext cx="5829300" cy="5410200"/>
          </a:xfrm>
          <a:prstGeom prst="rect">
            <a:avLst/>
          </a:prstGeom>
        </p:spPr>
      </p:pic>
      <p:sp>
        <p:nvSpPr>
          <p:cNvPr id="3" name="Title 1">
            <a:extLst>
              <a:ext uri="{FF2B5EF4-FFF2-40B4-BE49-F238E27FC236}">
                <a16:creationId xmlns:a16="http://schemas.microsoft.com/office/drawing/2014/main" id="{0AAAB8CF-9618-0FD3-AD32-C392E523C556}"/>
              </a:ext>
            </a:extLst>
          </p:cNvPr>
          <p:cNvSpPr txBox="1">
            <a:spLocks/>
          </p:cNvSpPr>
          <p:nvPr/>
        </p:nvSpPr>
        <p:spPr>
          <a:xfrm>
            <a:off x="635794" y="3867483"/>
            <a:ext cx="4945598" cy="12435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GB" sz="5400" b="1" kern="1200" dirty="0">
                <a:solidFill>
                  <a:schemeClr val="bg1"/>
                </a:solidFill>
                <a:latin typeface="+mj-lt"/>
                <a:ea typeface="+mj-ea"/>
                <a:cs typeface="+mj-cs"/>
              </a:defRPr>
            </a:lvl1pPr>
          </a:lstStyle>
          <a:p>
            <a:r>
              <a:rPr lang="en-US" dirty="0"/>
              <a:t>Retention: How Do We Keep Good People?</a:t>
            </a:r>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5" name="TextBox 4">
            <a:extLst>
              <a:ext uri="{FF2B5EF4-FFF2-40B4-BE49-F238E27FC236}">
                <a16:creationId xmlns:a16="http://schemas.microsoft.com/office/drawing/2014/main" id="{7E3200D6-EB35-633D-70F1-3242F0C24640}"/>
              </a:ext>
            </a:extLst>
          </p:cNvPr>
          <p:cNvSpPr txBox="1"/>
          <p:nvPr/>
        </p:nvSpPr>
        <p:spPr>
          <a:xfrm>
            <a:off x="2832185" y="259990"/>
            <a:ext cx="8623215" cy="3785652"/>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571500" indent="-571500">
              <a:buFont typeface="Arial" panose="020B0604020202020204" pitchFamily="34" charset="0"/>
              <a:buChar char="•"/>
            </a:pPr>
            <a:endParaRPr lang="en-US" sz="4000" dirty="0">
              <a:solidFill>
                <a:schemeClr val="bg1"/>
              </a:solidFill>
            </a:endParaRPr>
          </a:p>
        </p:txBody>
      </p:sp>
      <p:pic>
        <p:nvPicPr>
          <p:cNvPr id="4" name="Picture 3">
            <a:extLst>
              <a:ext uri="{FF2B5EF4-FFF2-40B4-BE49-F238E27FC236}">
                <a16:creationId xmlns:a16="http://schemas.microsoft.com/office/drawing/2014/main" id="{6DF48A7B-5D06-6B44-5BEF-4A7F6FC31D1F}"/>
              </a:ext>
            </a:extLst>
          </p:cNvPr>
          <p:cNvPicPr>
            <a:picLocks noChangeAspect="1"/>
          </p:cNvPicPr>
          <p:nvPr/>
        </p:nvPicPr>
        <p:blipFill>
          <a:blip r:embed="rId2"/>
          <a:stretch>
            <a:fillRect/>
          </a:stretch>
        </p:blipFill>
        <p:spPr>
          <a:xfrm>
            <a:off x="2126532" y="1114425"/>
            <a:ext cx="9125668" cy="5483585"/>
          </a:xfrm>
          <a:prstGeom prst="rect">
            <a:avLst/>
          </a:prstGeom>
        </p:spPr>
      </p:pic>
    </p:spTree>
    <p:extLst>
      <p:ext uri="{BB962C8B-B14F-4D97-AF65-F5344CB8AC3E}">
        <p14:creationId xmlns:p14="http://schemas.microsoft.com/office/powerpoint/2010/main" val="83033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9" name="Title 1">
            <a:extLst>
              <a:ext uri="{FF2B5EF4-FFF2-40B4-BE49-F238E27FC236}">
                <a16:creationId xmlns:a16="http://schemas.microsoft.com/office/drawing/2014/main" id="{31B0FB7F-D9AF-C3FB-F7A7-3286DE342DDF}"/>
              </a:ext>
            </a:extLst>
          </p:cNvPr>
          <p:cNvSpPr txBox="1">
            <a:spLocks/>
          </p:cNvSpPr>
          <p:nvPr/>
        </p:nvSpPr>
        <p:spPr>
          <a:xfrm>
            <a:off x="274869" y="318768"/>
            <a:ext cx="5377228" cy="12435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GB" sz="5400" b="1" kern="1200" dirty="0">
                <a:solidFill>
                  <a:schemeClr val="bg1"/>
                </a:solidFill>
                <a:latin typeface="+mj-lt"/>
                <a:ea typeface="+mj-ea"/>
                <a:cs typeface="+mj-cs"/>
              </a:defRPr>
            </a:lvl1pPr>
          </a:lstStyle>
          <a:p>
            <a:endParaRPr lang="en-US" dirty="0"/>
          </a:p>
        </p:txBody>
      </p:sp>
      <p:sp>
        <p:nvSpPr>
          <p:cNvPr id="10" name="Title 1">
            <a:extLst>
              <a:ext uri="{FF2B5EF4-FFF2-40B4-BE49-F238E27FC236}">
                <a16:creationId xmlns:a16="http://schemas.microsoft.com/office/drawing/2014/main" id="{822B5979-F288-A0D1-AC23-368A744F43DB}"/>
              </a:ext>
            </a:extLst>
          </p:cNvPr>
          <p:cNvSpPr txBox="1">
            <a:spLocks/>
          </p:cNvSpPr>
          <p:nvPr/>
        </p:nvSpPr>
        <p:spPr>
          <a:xfrm>
            <a:off x="384407" y="1064098"/>
            <a:ext cx="9023912" cy="4007963"/>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lang="en-GB" sz="5400" b="1" kern="1200" dirty="0">
                <a:solidFill>
                  <a:schemeClr val="bg1"/>
                </a:solidFill>
                <a:latin typeface="+mj-lt"/>
                <a:ea typeface="+mj-ea"/>
                <a:cs typeface="+mj-cs"/>
              </a:defRPr>
            </a:lvl1pPr>
          </a:lstStyle>
          <a:p>
            <a:r>
              <a:rPr lang="en-US" dirty="0"/>
              <a:t>A Glassdoor survey found that 80% of workers would rather have access to more perks and benefits than a relatively small salary increase. </a:t>
            </a:r>
          </a:p>
        </p:txBody>
      </p:sp>
      <p:sp>
        <p:nvSpPr>
          <p:cNvPr id="12" name="TextBox 11">
            <a:extLst>
              <a:ext uri="{FF2B5EF4-FFF2-40B4-BE49-F238E27FC236}">
                <a16:creationId xmlns:a16="http://schemas.microsoft.com/office/drawing/2014/main" id="{E41E6846-B268-F198-ACD9-B4091B40B0B8}"/>
              </a:ext>
            </a:extLst>
          </p:cNvPr>
          <p:cNvSpPr txBox="1"/>
          <p:nvPr/>
        </p:nvSpPr>
        <p:spPr>
          <a:xfrm>
            <a:off x="835819" y="6374526"/>
            <a:ext cx="12044362" cy="246221"/>
          </a:xfrm>
          <a:prstGeom prst="rect">
            <a:avLst/>
          </a:prstGeom>
          <a:noFill/>
        </p:spPr>
        <p:txBody>
          <a:bodyPr wrap="square">
            <a:spAutoFit/>
          </a:bodyPr>
          <a:lstStyle/>
          <a:p>
            <a:r>
              <a:rPr lang="en-US" sz="1000" dirty="0">
                <a:solidFill>
                  <a:schemeClr val="bg1"/>
                </a:solidFill>
              </a:rPr>
              <a:t>https://www.shrm.org/resourcesandtools/tools-and-samples/hr-glossary/pages/employee-value-proposition-evp.aspx</a:t>
            </a:r>
          </a:p>
        </p:txBody>
      </p:sp>
    </p:spTree>
    <p:extLst>
      <p:ext uri="{BB962C8B-B14F-4D97-AF65-F5344CB8AC3E}">
        <p14:creationId xmlns:p14="http://schemas.microsoft.com/office/powerpoint/2010/main" val="364746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693AE72D-3336-6018-B05B-EFE3D88C0A2F}"/>
              </a:ext>
            </a:extLst>
          </p:cNvPr>
          <p:cNvSpPr txBox="1"/>
          <p:nvPr/>
        </p:nvSpPr>
        <p:spPr>
          <a:xfrm>
            <a:off x="784027" y="1283174"/>
            <a:ext cx="7524154" cy="5170646"/>
          </a:xfrm>
          <a:prstGeom prst="rect">
            <a:avLst/>
          </a:prstGeom>
          <a:noFill/>
        </p:spPr>
        <p:txBody>
          <a:bodyPr wrap="square">
            <a:spAutoFit/>
          </a:bodyPr>
          <a:lstStyle/>
          <a:p>
            <a:r>
              <a:rPr lang="en-US" sz="2600" dirty="0">
                <a:solidFill>
                  <a:schemeClr val="bg1"/>
                </a:solidFill>
                <a:latin typeface="+mj-lt"/>
              </a:rPr>
              <a:t>Employee Value Proposition (EVP)</a:t>
            </a:r>
          </a:p>
          <a:p>
            <a:endParaRPr lang="en-US" sz="2600" dirty="0">
              <a:solidFill>
                <a:schemeClr val="bg1"/>
              </a:solidFill>
              <a:latin typeface="+mj-lt"/>
            </a:endParaRPr>
          </a:p>
          <a:p>
            <a:r>
              <a:rPr lang="en-US" sz="2600" dirty="0">
                <a:solidFill>
                  <a:schemeClr val="bg1"/>
                </a:solidFill>
                <a:latin typeface="+mj-lt"/>
              </a:rPr>
              <a:t>What  is an employee value proposition (EVP)?</a:t>
            </a:r>
          </a:p>
          <a:p>
            <a:endParaRPr lang="en-US" sz="2600" dirty="0">
              <a:solidFill>
                <a:schemeClr val="bg1"/>
              </a:solidFill>
              <a:latin typeface="+mj-lt"/>
            </a:endParaRPr>
          </a:p>
          <a:p>
            <a:r>
              <a:rPr lang="en-US" sz="2600" dirty="0">
                <a:solidFill>
                  <a:schemeClr val="bg1"/>
                </a:solidFill>
                <a:latin typeface="+mj-lt"/>
              </a:rPr>
              <a:t>An employee value proposition (EVP) is part of an employer's branding strategy that represents everything of value that the employer has to offer its employees. Items such as pay, benefits and career development are common, but employers also highlight offerings that are currently in demand—like technology, remote work and flexible scheduling.</a:t>
            </a:r>
          </a:p>
          <a:p>
            <a:endParaRPr lang="en-US" dirty="0"/>
          </a:p>
        </p:txBody>
      </p:sp>
    </p:spTree>
    <p:extLst>
      <p:ext uri="{BB962C8B-B14F-4D97-AF65-F5344CB8AC3E}">
        <p14:creationId xmlns:p14="http://schemas.microsoft.com/office/powerpoint/2010/main" val="317370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61474-9CD4-9E6A-DADC-9EF2508DBC62}"/>
              </a:ext>
            </a:extLst>
          </p:cNvPr>
          <p:cNvPicPr>
            <a:picLocks noChangeAspect="1"/>
          </p:cNvPicPr>
          <p:nvPr/>
        </p:nvPicPr>
        <p:blipFill>
          <a:blip r:embed="rId2"/>
          <a:stretch>
            <a:fillRect/>
          </a:stretch>
        </p:blipFill>
        <p:spPr>
          <a:xfrm>
            <a:off x="3217236" y="224117"/>
            <a:ext cx="6228977" cy="6409765"/>
          </a:xfrm>
          <a:prstGeom prst="rect">
            <a:avLst/>
          </a:prstGeom>
        </p:spPr>
      </p:pic>
    </p:spTree>
    <p:extLst>
      <p:ext uri="{BB962C8B-B14F-4D97-AF65-F5344CB8AC3E}">
        <p14:creationId xmlns:p14="http://schemas.microsoft.com/office/powerpoint/2010/main" val="298344761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A071FE-B754-4C90-348E-6183C364D73F}"/>
              </a:ext>
            </a:extLst>
          </p:cNvPr>
          <p:cNvSpPr txBox="1">
            <a:spLocks/>
          </p:cNvSpPr>
          <p:nvPr/>
        </p:nvSpPr>
        <p:spPr>
          <a:xfrm>
            <a:off x="5056450" y="1562352"/>
            <a:ext cx="7287950" cy="30768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5400" b="1" kern="1200" dirty="0">
                <a:solidFill>
                  <a:schemeClr val="bg1"/>
                </a:solidFill>
                <a:latin typeface="+mj-lt"/>
                <a:ea typeface="Tahoma" panose="020B0604030504040204" pitchFamily="34" charset="0"/>
                <a:cs typeface="Tahoma" panose="020B0604030504040204" pitchFamily="34" charset="0"/>
              </a:defRPr>
            </a:lvl1pPr>
          </a:lstStyle>
          <a:p>
            <a:endParaRPr lang="en-US" dirty="0"/>
          </a:p>
        </p:txBody>
      </p:sp>
      <p:pic>
        <p:nvPicPr>
          <p:cNvPr id="6" name="Picture 5">
            <a:extLst>
              <a:ext uri="{FF2B5EF4-FFF2-40B4-BE49-F238E27FC236}">
                <a16:creationId xmlns:a16="http://schemas.microsoft.com/office/drawing/2014/main" id="{15220800-8464-C4A4-39A8-F6EA2B3CA483}"/>
              </a:ext>
            </a:extLst>
          </p:cNvPr>
          <p:cNvPicPr>
            <a:picLocks noChangeAspect="1"/>
          </p:cNvPicPr>
          <p:nvPr/>
        </p:nvPicPr>
        <p:blipFill>
          <a:blip r:embed="rId2"/>
          <a:stretch>
            <a:fillRect/>
          </a:stretch>
        </p:blipFill>
        <p:spPr>
          <a:xfrm>
            <a:off x="2178370" y="350044"/>
            <a:ext cx="7389494" cy="6157912"/>
          </a:xfrm>
          <a:prstGeom prst="rect">
            <a:avLst/>
          </a:prstGeom>
        </p:spPr>
      </p:pic>
    </p:spTree>
    <p:extLst>
      <p:ext uri="{BB962C8B-B14F-4D97-AF65-F5344CB8AC3E}">
        <p14:creationId xmlns:p14="http://schemas.microsoft.com/office/powerpoint/2010/main" val="165922727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25DD5F21-B41D-C10C-BB23-ADBF0E1AAE0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9988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title"/>
          </p:nvPr>
        </p:nvSpPr>
        <p:spPr>
          <a:xfrm>
            <a:off x="444500" y="542925"/>
            <a:ext cx="11214100" cy="535531"/>
          </a:xfrm>
        </p:spPr>
        <p:txBody>
          <a:bodyPr wrap="square" anchor="t">
            <a:normAutofit/>
          </a:bodyPr>
          <a:lstStyle/>
          <a:p>
            <a:r>
              <a:rPr lang="en-GB" dirty="0"/>
              <a:t>EVP Example 1: Nike</a:t>
            </a:r>
          </a:p>
        </p:txBody>
      </p:sp>
      <p:sp>
        <p:nvSpPr>
          <p:cNvPr id="8" name="Slide Number Placeholder 2">
            <a:extLst>
              <a:ext uri="{FF2B5EF4-FFF2-40B4-BE49-F238E27FC236}">
                <a16:creationId xmlns:a16="http://schemas.microsoft.com/office/drawing/2014/main" id="{B13036F1-B2AD-A6B1-5DD7-D422A614F94D}"/>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35</a:t>
            </a:fld>
            <a:endParaRPr lang="en-US" noProof="0"/>
          </a:p>
        </p:txBody>
      </p:sp>
      <p:pic>
        <p:nvPicPr>
          <p:cNvPr id="3" name="Picture 2">
            <a:extLst>
              <a:ext uri="{FF2B5EF4-FFF2-40B4-BE49-F238E27FC236}">
                <a16:creationId xmlns:a16="http://schemas.microsoft.com/office/drawing/2014/main" id="{7F184FE8-A8D0-CE20-FFAB-85DD11657ADE}"/>
              </a:ext>
            </a:extLst>
          </p:cNvPr>
          <p:cNvPicPr>
            <a:picLocks noChangeAspect="1"/>
          </p:cNvPicPr>
          <p:nvPr/>
        </p:nvPicPr>
        <p:blipFill rotWithShape="1">
          <a:blip r:embed="rId2"/>
          <a:srcRect t="12036" b="22204"/>
          <a:stretch/>
        </p:blipFill>
        <p:spPr>
          <a:xfrm>
            <a:off x="443365" y="1825625"/>
            <a:ext cx="11215235" cy="4351338"/>
          </a:xfrm>
          <a:prstGeom prst="rect">
            <a:avLst/>
          </a:prstGeom>
          <a:noFill/>
        </p:spPr>
      </p:pic>
    </p:spTree>
    <p:extLst>
      <p:ext uri="{BB962C8B-B14F-4D97-AF65-F5344CB8AC3E}">
        <p14:creationId xmlns:p14="http://schemas.microsoft.com/office/powerpoint/2010/main" val="184778845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title"/>
          </p:nvPr>
        </p:nvSpPr>
        <p:spPr>
          <a:xfrm>
            <a:off x="327211" y="3290047"/>
            <a:ext cx="8978154" cy="2859313"/>
          </a:xfrm>
        </p:spPr>
        <p:txBody>
          <a:bodyPr anchor="t">
            <a:normAutofit fontScale="90000"/>
          </a:bodyPr>
          <a:lstStyle/>
          <a:p>
            <a:pPr>
              <a:lnSpc>
                <a:spcPct val="90000"/>
              </a:lnSpc>
            </a:pPr>
            <a:r>
              <a:rPr lang="en-US" sz="2400" b="1" dirty="0">
                <a:effectLst/>
              </a:rPr>
              <a:t>One of the headlines of Nike’s employee value prop is “Win as a team”. That sentiment filters across the company’s benefits and life at Nike depictions. Nike’s culture emphasizes accomplishing innovation in the world of sport with a team mentality. It approaches benefits and compensation with the same perspective. The company offers perks such as fitness discounts, relocation benefits, competitive pay and retirement plans, and advanced learning opportunities, among other things.</a:t>
            </a:r>
            <a:br>
              <a:rPr lang="en-US" sz="2000" dirty="0">
                <a:effectLst/>
              </a:rPr>
            </a:br>
            <a:endParaRPr lang="en-GB" sz="2000" dirty="0"/>
          </a:p>
        </p:txBody>
      </p:sp>
      <p:sp>
        <p:nvSpPr>
          <p:cNvPr id="7" name="Slide Number Placeholder 2">
            <a:extLst>
              <a:ext uri="{FF2B5EF4-FFF2-40B4-BE49-F238E27FC236}">
                <a16:creationId xmlns:a16="http://schemas.microsoft.com/office/drawing/2014/main" id="{6062CE53-34B1-1A9B-0626-10C6DAEEC8E7}"/>
              </a:ext>
            </a:extLst>
          </p:cNvPr>
          <p:cNvSpPr>
            <a:spLocks noGrp="1"/>
          </p:cNvSpPr>
          <p:nvPr>
            <p:ph type="sldNum" sz="quarter" idx="12"/>
          </p:nvPr>
        </p:nvSpPr>
        <p:spPr>
          <a:xfrm>
            <a:off x="11252200" y="6315075"/>
            <a:ext cx="406400" cy="365125"/>
          </a:xfrm>
        </p:spPr>
        <p:txBody>
          <a:bodyPr/>
          <a:lstStyle/>
          <a:p>
            <a:pPr>
              <a:spcAft>
                <a:spcPts val="600"/>
              </a:spcAft>
            </a:pPr>
            <a:fld id="{C263D6C4-4840-40CC-AC84-17E24B3B7BDE}" type="slidenum">
              <a:rPr lang="en-US" noProof="0" smtClean="0"/>
              <a:pPr>
                <a:spcAft>
                  <a:spcPts val="600"/>
                </a:spcAft>
              </a:pPr>
              <a:t>36</a:t>
            </a:fld>
            <a:endParaRPr lang="en-US" noProof="0"/>
          </a:p>
        </p:txBody>
      </p:sp>
    </p:spTree>
    <p:extLst>
      <p:ext uri="{BB962C8B-B14F-4D97-AF65-F5344CB8AC3E}">
        <p14:creationId xmlns:p14="http://schemas.microsoft.com/office/powerpoint/2010/main" val="317873356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159801" y="157162"/>
            <a:ext cx="11663105" cy="1243584"/>
          </a:xfrm>
        </p:spPr>
        <p:txBody>
          <a:bodyPr/>
          <a:lstStyle/>
          <a:p>
            <a:r>
              <a:rPr lang="en-GB" dirty="0"/>
              <a:t>EVP Example 2:           LinkedIn</a:t>
            </a:r>
          </a:p>
        </p:txBody>
      </p:sp>
      <p:pic>
        <p:nvPicPr>
          <p:cNvPr id="8" name="Online Media 7" title="A look at what LinkedIn Life means to our employees | #LinkedInLife">
            <a:hlinkClick r:id="" action="ppaction://media"/>
            <a:extLst>
              <a:ext uri="{FF2B5EF4-FFF2-40B4-BE49-F238E27FC236}">
                <a16:creationId xmlns:a16="http://schemas.microsoft.com/office/drawing/2014/main" id="{9812A4E2-9A22-35A5-D985-DD85275A2ED8}"/>
              </a:ext>
            </a:extLst>
          </p:cNvPr>
          <p:cNvPicPr>
            <a:picLocks noRot="1" noChangeAspect="1"/>
          </p:cNvPicPr>
          <p:nvPr>
            <a:videoFile r:link="rId1"/>
          </p:nvPr>
        </p:nvPicPr>
        <p:blipFill>
          <a:blip r:embed="rId3"/>
          <a:stretch>
            <a:fillRect/>
          </a:stretch>
        </p:blipFill>
        <p:spPr>
          <a:xfrm>
            <a:off x="1278731" y="1400746"/>
            <a:ext cx="9429751" cy="5327809"/>
          </a:xfrm>
          <a:prstGeom prst="rect">
            <a:avLst/>
          </a:prstGeom>
        </p:spPr>
      </p:pic>
    </p:spTree>
    <p:extLst>
      <p:ext uri="{BB962C8B-B14F-4D97-AF65-F5344CB8AC3E}">
        <p14:creationId xmlns:p14="http://schemas.microsoft.com/office/powerpoint/2010/main" val="2244216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159801" y="157162"/>
            <a:ext cx="11663105" cy="1243584"/>
          </a:xfrm>
        </p:spPr>
        <p:txBody>
          <a:bodyPr/>
          <a:lstStyle/>
          <a:p>
            <a:r>
              <a:rPr lang="en-GB" dirty="0"/>
              <a:t>EVP Example 3:           Netflix</a:t>
            </a:r>
          </a:p>
        </p:txBody>
      </p:sp>
      <p:pic>
        <p:nvPicPr>
          <p:cNvPr id="3" name="Online Media 2" title="Netflix Culture: Freedom and Responsibility">
            <a:hlinkClick r:id="" action="ppaction://media"/>
            <a:extLst>
              <a:ext uri="{FF2B5EF4-FFF2-40B4-BE49-F238E27FC236}">
                <a16:creationId xmlns:a16="http://schemas.microsoft.com/office/drawing/2014/main" id="{CC2170BA-E137-751B-334A-17E3A3686237}"/>
              </a:ext>
            </a:extLst>
          </p:cNvPr>
          <p:cNvPicPr>
            <a:picLocks noRot="1" noChangeAspect="1"/>
          </p:cNvPicPr>
          <p:nvPr>
            <a:videoFile r:link="rId1"/>
          </p:nvPr>
        </p:nvPicPr>
        <p:blipFill>
          <a:blip r:embed="rId3"/>
          <a:stretch>
            <a:fillRect/>
          </a:stretch>
        </p:blipFill>
        <p:spPr>
          <a:xfrm>
            <a:off x="1300163" y="1352847"/>
            <a:ext cx="9465469" cy="5347991"/>
          </a:xfrm>
          <a:prstGeom prst="rect">
            <a:avLst/>
          </a:prstGeom>
        </p:spPr>
      </p:pic>
    </p:spTree>
    <p:extLst>
      <p:ext uri="{BB962C8B-B14F-4D97-AF65-F5344CB8AC3E}">
        <p14:creationId xmlns:p14="http://schemas.microsoft.com/office/powerpoint/2010/main" val="1862410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224097" y="-255985"/>
            <a:ext cx="4945598" cy="5314950"/>
          </a:xfrm>
        </p:spPr>
        <p:txBody>
          <a:bodyPr/>
          <a:lstStyle/>
          <a:p>
            <a:r>
              <a:rPr lang="en-US" sz="2800" dirty="0"/>
              <a:t>The company’s culture memo offers a very detailed breakdown of how the culture prioritizes “people over process”. It can be summed up in the five values:</a:t>
            </a:r>
            <a:br>
              <a:rPr lang="en-US" sz="2000" dirty="0"/>
            </a:br>
            <a:br>
              <a:rPr lang="en-US" sz="2000" dirty="0"/>
            </a:br>
            <a:endParaRPr lang="en-GB" sz="2000" dirty="0"/>
          </a:p>
        </p:txBody>
      </p:sp>
      <p:sp>
        <p:nvSpPr>
          <p:cNvPr id="4" name="TextBox 3">
            <a:extLst>
              <a:ext uri="{FF2B5EF4-FFF2-40B4-BE49-F238E27FC236}">
                <a16:creationId xmlns:a16="http://schemas.microsoft.com/office/drawing/2014/main" id="{13D7DBA2-68BF-B5BA-CD9C-4580903E4EDA}"/>
              </a:ext>
            </a:extLst>
          </p:cNvPr>
          <p:cNvSpPr txBox="1"/>
          <p:nvPr/>
        </p:nvSpPr>
        <p:spPr>
          <a:xfrm>
            <a:off x="6096000" y="2734241"/>
            <a:ext cx="6107906" cy="3477875"/>
          </a:xfrm>
          <a:prstGeom prst="rect">
            <a:avLst/>
          </a:prstGeom>
          <a:noFill/>
        </p:spPr>
        <p:txBody>
          <a:bodyPr wrap="square">
            <a:spAutoFit/>
          </a:bodyPr>
          <a:lstStyle/>
          <a:p>
            <a: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t>1. Encourage independent decision-making by employees.</a:t>
            </a:r>
          </a:p>
          <a:p>
            <a:b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t>2. Share information openly, broadly, and deliberately.</a:t>
            </a:r>
          </a:p>
          <a:p>
            <a:b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t>3. Be extraordinarily candid with each other.</a:t>
            </a:r>
          </a:p>
          <a:p>
            <a:b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t>4. Keep only our highly effective people.</a:t>
            </a:r>
          </a:p>
          <a:p>
            <a:b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FFFFF"/>
                </a:solidFill>
                <a:effectLst/>
                <a:uLnTx/>
                <a:uFillTx/>
                <a:latin typeface="Trebuchet MS"/>
                <a:ea typeface="Tahoma" panose="020B0604030504040204" pitchFamily="34" charset="0"/>
                <a:cs typeface="Tahoma" panose="020B0604030504040204" pitchFamily="34" charset="0"/>
              </a:rPr>
              <a:t>5. Avoid rules.</a:t>
            </a:r>
            <a:endParaRPr lang="en-US" dirty="0"/>
          </a:p>
        </p:txBody>
      </p:sp>
      <p:pic>
        <p:nvPicPr>
          <p:cNvPr id="5" name="Picture 4">
            <a:extLst>
              <a:ext uri="{FF2B5EF4-FFF2-40B4-BE49-F238E27FC236}">
                <a16:creationId xmlns:a16="http://schemas.microsoft.com/office/drawing/2014/main" id="{85AC59BC-B321-93B0-7EA7-523986194369}"/>
              </a:ext>
            </a:extLst>
          </p:cNvPr>
          <p:cNvPicPr>
            <a:picLocks noChangeAspect="1"/>
          </p:cNvPicPr>
          <p:nvPr/>
        </p:nvPicPr>
        <p:blipFill>
          <a:blip r:embed="rId2"/>
          <a:stretch>
            <a:fillRect/>
          </a:stretch>
        </p:blipFill>
        <p:spPr>
          <a:xfrm>
            <a:off x="7765255" y="352425"/>
            <a:ext cx="3305175" cy="1381125"/>
          </a:xfrm>
          <a:prstGeom prst="rect">
            <a:avLst/>
          </a:prstGeom>
        </p:spPr>
      </p:pic>
    </p:spTree>
    <p:extLst>
      <p:ext uri="{BB962C8B-B14F-4D97-AF65-F5344CB8AC3E}">
        <p14:creationId xmlns:p14="http://schemas.microsoft.com/office/powerpoint/2010/main" val="284966298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5" name="TextBox 4">
            <a:extLst>
              <a:ext uri="{FF2B5EF4-FFF2-40B4-BE49-F238E27FC236}">
                <a16:creationId xmlns:a16="http://schemas.microsoft.com/office/drawing/2014/main" id="{7E3200D6-EB35-633D-70F1-3242F0C24640}"/>
              </a:ext>
            </a:extLst>
          </p:cNvPr>
          <p:cNvSpPr txBox="1"/>
          <p:nvPr/>
        </p:nvSpPr>
        <p:spPr>
          <a:xfrm>
            <a:off x="1" y="259990"/>
            <a:ext cx="11455400" cy="6863417"/>
          </a:xfrm>
          <a:prstGeom prst="rect">
            <a:avLst/>
          </a:prstGeom>
          <a:noFill/>
        </p:spPr>
        <p:txBody>
          <a:bodyPr wrap="square">
            <a:spAutoFit/>
          </a:bodyPr>
          <a:lstStyle/>
          <a:p>
            <a:r>
              <a:rPr lang="en-US" sz="4000" dirty="0">
                <a:solidFill>
                  <a:schemeClr val="bg1"/>
                </a:solidFill>
              </a:rPr>
              <a:t>                     Why Do Good Employees Leave?</a:t>
            </a:r>
          </a:p>
          <a:p>
            <a:endParaRPr lang="en-US" sz="4000" dirty="0">
              <a:solidFill>
                <a:schemeClr val="bg1"/>
              </a:solidFill>
            </a:endParaRPr>
          </a:p>
          <a:p>
            <a:r>
              <a:rPr lang="en-US" sz="4000" dirty="0">
                <a:solidFill>
                  <a:schemeClr val="bg1"/>
                </a:solidFill>
              </a:rPr>
              <a:t>Fill out Your Questionnaire in Front of You.</a:t>
            </a:r>
          </a:p>
          <a:p>
            <a:endParaRPr lang="en-US" sz="4000" dirty="0">
              <a:solidFill>
                <a:schemeClr val="bg1"/>
              </a:solidFill>
            </a:endParaRPr>
          </a:p>
          <a:p>
            <a:r>
              <a:rPr lang="en-US" sz="4000" dirty="0">
                <a:solidFill>
                  <a:schemeClr val="bg1"/>
                </a:solidFill>
              </a:rPr>
              <a:t>     Be honest with yourself and about </a:t>
            </a:r>
          </a:p>
          <a:p>
            <a:r>
              <a:rPr lang="en-US" sz="4000" dirty="0">
                <a:solidFill>
                  <a:schemeClr val="bg1"/>
                </a:solidFill>
              </a:rPr>
              <a:t>     Your Employer.</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571500" indent="-571500">
              <a:buFont typeface="Arial" panose="020B0604020202020204" pitchFamily="34" charset="0"/>
              <a:buChar char="•"/>
            </a:pPr>
            <a:endParaRPr lang="en-US" sz="4000" dirty="0">
              <a:solidFill>
                <a:schemeClr val="bg1"/>
              </a:solidFill>
            </a:endParaRPr>
          </a:p>
        </p:txBody>
      </p:sp>
    </p:spTree>
    <p:extLst>
      <p:ext uri="{BB962C8B-B14F-4D97-AF65-F5344CB8AC3E}">
        <p14:creationId xmlns:p14="http://schemas.microsoft.com/office/powerpoint/2010/main" val="41694253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4088-5715-F746-5B2E-1CC78FB02B92}"/>
              </a:ext>
            </a:extLst>
          </p:cNvPr>
          <p:cNvSpPr>
            <a:spLocks noGrp="1"/>
          </p:cNvSpPr>
          <p:nvPr>
            <p:ph type="ctrTitle"/>
          </p:nvPr>
        </p:nvSpPr>
        <p:spPr>
          <a:xfrm>
            <a:off x="224097" y="-255985"/>
            <a:ext cx="4945598" cy="5314950"/>
          </a:xfrm>
        </p:spPr>
        <p:txBody>
          <a:bodyPr/>
          <a:lstStyle/>
          <a:p>
            <a:r>
              <a:rPr lang="en-US" sz="3600" dirty="0"/>
              <a:t>Final Assignment!</a:t>
            </a:r>
            <a:br>
              <a:rPr lang="en-US" sz="3600" dirty="0"/>
            </a:br>
            <a:br>
              <a:rPr lang="en-US" sz="3600" dirty="0"/>
            </a:br>
            <a:r>
              <a:rPr lang="en-US" sz="3600" dirty="0"/>
              <a:t>Start your own EVP!</a:t>
            </a:r>
            <a:br>
              <a:rPr lang="en-US" sz="2000" dirty="0"/>
            </a:br>
            <a:br>
              <a:rPr lang="en-US" sz="2000" dirty="0"/>
            </a:br>
            <a:endParaRPr lang="en-GB" sz="2000" dirty="0"/>
          </a:p>
        </p:txBody>
      </p:sp>
      <p:pic>
        <p:nvPicPr>
          <p:cNvPr id="4" name="Picture 3">
            <a:extLst>
              <a:ext uri="{FF2B5EF4-FFF2-40B4-BE49-F238E27FC236}">
                <a16:creationId xmlns:a16="http://schemas.microsoft.com/office/drawing/2014/main" id="{DA411FFA-D11E-818F-00DD-10D1B1FC6856}"/>
              </a:ext>
            </a:extLst>
          </p:cNvPr>
          <p:cNvPicPr>
            <a:picLocks noChangeAspect="1"/>
          </p:cNvPicPr>
          <p:nvPr/>
        </p:nvPicPr>
        <p:blipFill>
          <a:blip r:embed="rId2"/>
          <a:stretch>
            <a:fillRect/>
          </a:stretch>
        </p:blipFill>
        <p:spPr>
          <a:xfrm>
            <a:off x="6096000" y="3429000"/>
            <a:ext cx="5611927" cy="3142679"/>
          </a:xfrm>
          <a:prstGeom prst="rect">
            <a:avLst/>
          </a:prstGeom>
        </p:spPr>
      </p:pic>
    </p:spTree>
    <p:extLst>
      <p:ext uri="{BB962C8B-B14F-4D97-AF65-F5344CB8AC3E}">
        <p14:creationId xmlns:p14="http://schemas.microsoft.com/office/powerpoint/2010/main" val="260803490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B7E0-95D3-8EAB-C0E3-E7B61AD19981}"/>
              </a:ext>
            </a:extLst>
          </p:cNvPr>
          <p:cNvSpPr>
            <a:spLocks noGrp="1"/>
          </p:cNvSpPr>
          <p:nvPr>
            <p:ph type="ctrTitle"/>
          </p:nvPr>
        </p:nvSpPr>
        <p:spPr>
          <a:xfrm>
            <a:off x="224097" y="-255985"/>
            <a:ext cx="4945598" cy="5314950"/>
          </a:xfrm>
        </p:spPr>
        <p:txBody>
          <a:bodyPr/>
          <a:lstStyle/>
          <a:p>
            <a:r>
              <a:rPr lang="en-US" sz="3200" dirty="0"/>
              <a:t>We have to change how we approach hiring in the healthcare industry.  Be different by thinking differently.</a:t>
            </a:r>
            <a:br>
              <a:rPr lang="en-US" sz="2000" dirty="0"/>
            </a:br>
            <a:br>
              <a:rPr lang="en-US" sz="2000" dirty="0"/>
            </a:br>
            <a:endParaRPr lang="en-GB" sz="2000" dirty="0"/>
          </a:p>
        </p:txBody>
      </p:sp>
      <p:pic>
        <p:nvPicPr>
          <p:cNvPr id="4" name="Picture 3">
            <a:extLst>
              <a:ext uri="{FF2B5EF4-FFF2-40B4-BE49-F238E27FC236}">
                <a16:creationId xmlns:a16="http://schemas.microsoft.com/office/drawing/2014/main" id="{539BF701-AD96-DAF2-7230-E6359852A7A4}"/>
              </a:ext>
            </a:extLst>
          </p:cNvPr>
          <p:cNvPicPr>
            <a:picLocks noChangeAspect="1"/>
          </p:cNvPicPr>
          <p:nvPr/>
        </p:nvPicPr>
        <p:blipFill>
          <a:blip r:embed="rId2"/>
          <a:stretch>
            <a:fillRect/>
          </a:stretch>
        </p:blipFill>
        <p:spPr>
          <a:xfrm>
            <a:off x="7022307" y="1743635"/>
            <a:ext cx="4720198" cy="4720198"/>
          </a:xfrm>
          <a:prstGeom prst="rect">
            <a:avLst/>
          </a:prstGeom>
        </p:spPr>
      </p:pic>
    </p:spTree>
    <p:extLst>
      <p:ext uri="{BB962C8B-B14F-4D97-AF65-F5344CB8AC3E}">
        <p14:creationId xmlns:p14="http://schemas.microsoft.com/office/powerpoint/2010/main" val="323573335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373779" y="299752"/>
            <a:ext cx="4945598" cy="1243584"/>
          </a:xfrm>
        </p:spPr>
        <p:txBody>
          <a:bodyPr/>
          <a:lstStyle/>
          <a:p>
            <a:r>
              <a:rPr lang="en-US" dirty="0"/>
              <a:t>Thank You!</a:t>
            </a:r>
            <a:endParaRPr lang="en-GB" dirty="0"/>
          </a:p>
        </p:txBody>
      </p:sp>
      <p:pic>
        <p:nvPicPr>
          <p:cNvPr id="3" name="Picture 2">
            <a:extLst>
              <a:ext uri="{FF2B5EF4-FFF2-40B4-BE49-F238E27FC236}">
                <a16:creationId xmlns:a16="http://schemas.microsoft.com/office/drawing/2014/main" id="{A1677AC7-F89E-3FD6-C46F-72358EDC6D79}"/>
              </a:ext>
            </a:extLst>
          </p:cNvPr>
          <p:cNvPicPr>
            <a:picLocks noChangeAspect="1"/>
          </p:cNvPicPr>
          <p:nvPr/>
        </p:nvPicPr>
        <p:blipFill>
          <a:blip r:embed="rId2"/>
          <a:stretch>
            <a:fillRect/>
          </a:stretch>
        </p:blipFill>
        <p:spPr>
          <a:xfrm>
            <a:off x="6981825" y="564356"/>
            <a:ext cx="3886200" cy="5829300"/>
          </a:xfrm>
          <a:prstGeom prst="rect">
            <a:avLst/>
          </a:prstGeom>
        </p:spPr>
      </p:pic>
    </p:spTree>
    <p:extLst>
      <p:ext uri="{BB962C8B-B14F-4D97-AF65-F5344CB8AC3E}">
        <p14:creationId xmlns:p14="http://schemas.microsoft.com/office/powerpoint/2010/main" val="429771863"/>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1" y="-37833"/>
            <a:ext cx="12276799" cy="6964301"/>
          </a:xfrm>
          <a:prstGeom prst="rect">
            <a:avLst/>
          </a:prstGeom>
          <a:noFill/>
          <a:ln>
            <a:noFill/>
          </a:ln>
        </p:spPr>
      </p:pic>
      <p:pic>
        <p:nvPicPr>
          <p:cNvPr id="74" name="Google Shape;74;p15"/>
          <p:cNvPicPr preferRelativeResize="0"/>
          <p:nvPr/>
        </p:nvPicPr>
        <p:blipFill>
          <a:blip r:embed="rId4">
            <a:alphaModFix/>
          </a:blip>
          <a:stretch>
            <a:fillRect/>
          </a:stretch>
        </p:blipFill>
        <p:spPr>
          <a:xfrm>
            <a:off x="28285" y="103067"/>
            <a:ext cx="12135433" cy="6527300"/>
          </a:xfrm>
          <a:prstGeom prst="rect">
            <a:avLst/>
          </a:prstGeom>
          <a:noFill/>
          <a:ln>
            <a:noFill/>
          </a:ln>
        </p:spPr>
      </p:pic>
      <p:sp>
        <p:nvSpPr>
          <p:cNvPr id="75" name="Google Shape;75;p15"/>
          <p:cNvSpPr txBox="1"/>
          <p:nvPr/>
        </p:nvSpPr>
        <p:spPr>
          <a:xfrm>
            <a:off x="1628400" y="643467"/>
            <a:ext cx="8935200" cy="820633"/>
          </a:xfrm>
          <a:prstGeom prst="rect">
            <a:avLst/>
          </a:prstGeom>
          <a:noFill/>
          <a:ln>
            <a:noFill/>
          </a:ln>
        </p:spPr>
        <p:txBody>
          <a:bodyPr spcFirstLastPara="1" wrap="square" lIns="121900" tIns="121900" rIns="121900" bIns="121900" anchor="t" anchorCtr="0">
            <a:spAutoFit/>
          </a:bodyPr>
          <a:lstStyle/>
          <a:p>
            <a:pPr algn="ctr"/>
            <a:r>
              <a:rPr lang="en" sz="3733" b="1">
                <a:solidFill>
                  <a:schemeClr val="lt1"/>
                </a:solidFill>
                <a:latin typeface="Times New Roman"/>
                <a:ea typeface="Times New Roman"/>
                <a:cs typeface="Times New Roman"/>
                <a:sym typeface="Times New Roman"/>
              </a:rPr>
              <a:t>3 Easy Steps to Win $100!</a:t>
            </a:r>
            <a:endParaRPr sz="2400">
              <a:solidFill>
                <a:schemeClr val="lt1"/>
              </a:solidFill>
            </a:endParaRPr>
          </a:p>
        </p:txBody>
      </p:sp>
      <p:sp>
        <p:nvSpPr>
          <p:cNvPr id="76" name="Google Shape;76;p15"/>
          <p:cNvSpPr txBox="1"/>
          <p:nvPr/>
        </p:nvSpPr>
        <p:spPr>
          <a:xfrm>
            <a:off x="1104800" y="1513601"/>
            <a:ext cx="9982400" cy="2228262"/>
          </a:xfrm>
          <a:prstGeom prst="rect">
            <a:avLst/>
          </a:prstGeom>
          <a:noFill/>
          <a:ln>
            <a:noFill/>
          </a:ln>
        </p:spPr>
        <p:txBody>
          <a:bodyPr spcFirstLastPara="1" wrap="square" lIns="121900" tIns="121900" rIns="121900" bIns="121900" anchor="t" anchorCtr="0">
            <a:spAutoFit/>
          </a:bodyPr>
          <a:lstStyle/>
          <a:p>
            <a:pPr marL="609585" indent="-482588" algn="ctr">
              <a:lnSpc>
                <a:spcPct val="115000"/>
              </a:lnSpc>
              <a:buClr>
                <a:srgbClr val="FFFFFF"/>
              </a:buClr>
              <a:buSzPts val="2100"/>
              <a:buFont typeface="Times New Roman"/>
              <a:buAutoNum type="arabicPeriod"/>
            </a:pPr>
            <a:r>
              <a:rPr lang="en" sz="2800">
                <a:solidFill>
                  <a:srgbClr val="FFFFFF"/>
                </a:solidFill>
                <a:latin typeface="Times New Roman"/>
                <a:ea typeface="Times New Roman"/>
                <a:cs typeface="Times New Roman"/>
                <a:sym typeface="Times New Roman"/>
              </a:rPr>
              <a:t>Take a picture</a:t>
            </a:r>
            <a:endParaRPr sz="2800">
              <a:solidFill>
                <a:srgbClr val="FFFFFF"/>
              </a:solidFill>
              <a:latin typeface="Times New Roman"/>
              <a:ea typeface="Times New Roman"/>
              <a:cs typeface="Times New Roman"/>
              <a:sym typeface="Times New Roman"/>
            </a:endParaRPr>
          </a:p>
          <a:p>
            <a:pPr marL="609585" indent="-482588" algn="ctr">
              <a:lnSpc>
                <a:spcPct val="115000"/>
              </a:lnSpc>
              <a:buClr>
                <a:srgbClr val="FFFFFF"/>
              </a:buClr>
              <a:buSzPts val="2100"/>
              <a:buFont typeface="Times New Roman"/>
              <a:buAutoNum type="arabicPeriod"/>
            </a:pPr>
            <a:r>
              <a:rPr lang="en" sz="2800">
                <a:solidFill>
                  <a:srgbClr val="FFFFFF"/>
                </a:solidFill>
                <a:latin typeface="Times New Roman"/>
                <a:ea typeface="Times New Roman"/>
                <a:cs typeface="Times New Roman"/>
                <a:sym typeface="Times New Roman"/>
              </a:rPr>
              <a:t>Post on social media using </a:t>
            </a:r>
            <a:r>
              <a:rPr lang="en" sz="2800" b="1">
                <a:solidFill>
                  <a:srgbClr val="FFFFFF"/>
                </a:solidFill>
                <a:latin typeface="Times New Roman"/>
                <a:ea typeface="Times New Roman"/>
                <a:cs typeface="Times New Roman"/>
                <a:sym typeface="Times New Roman"/>
              </a:rPr>
              <a:t>#AttendICE</a:t>
            </a:r>
            <a:endParaRPr sz="2800" b="1">
              <a:solidFill>
                <a:srgbClr val="FFFFFF"/>
              </a:solidFill>
              <a:latin typeface="Times New Roman"/>
              <a:ea typeface="Times New Roman"/>
              <a:cs typeface="Times New Roman"/>
              <a:sym typeface="Times New Roman"/>
            </a:endParaRPr>
          </a:p>
          <a:p>
            <a:pPr marL="609585" indent="-482588" algn="ctr">
              <a:lnSpc>
                <a:spcPct val="115000"/>
              </a:lnSpc>
              <a:buClr>
                <a:srgbClr val="FFFFFF"/>
              </a:buClr>
              <a:buSzPts val="2100"/>
              <a:buFont typeface="Times New Roman"/>
              <a:buAutoNum type="arabicPeriod"/>
            </a:pPr>
            <a:r>
              <a:rPr lang="en" sz="2800">
                <a:solidFill>
                  <a:srgbClr val="FFFFFF"/>
                </a:solidFill>
                <a:latin typeface="Times New Roman"/>
                <a:ea typeface="Times New Roman"/>
                <a:cs typeface="Times New Roman"/>
                <a:sym typeface="Times New Roman"/>
              </a:rPr>
              <a:t>The attendee who uses the hashtag most throughout the conference will win a $100 gift card!!</a:t>
            </a:r>
            <a:endParaRPr sz="2800">
              <a:solidFill>
                <a:srgbClr val="FFFFFF"/>
              </a:solidFill>
              <a:latin typeface="Times New Roman"/>
              <a:ea typeface="Times New Roman"/>
              <a:cs typeface="Times New Roman"/>
              <a:sym typeface="Times New Roman"/>
            </a:endParaRPr>
          </a:p>
        </p:txBody>
      </p:sp>
      <p:pic>
        <p:nvPicPr>
          <p:cNvPr id="77" name="Google Shape;77;p15"/>
          <p:cNvPicPr preferRelativeResize="0"/>
          <p:nvPr/>
        </p:nvPicPr>
        <p:blipFill>
          <a:blip r:embed="rId5">
            <a:alphaModFix/>
          </a:blip>
          <a:stretch>
            <a:fillRect/>
          </a:stretch>
        </p:blipFill>
        <p:spPr>
          <a:xfrm rot="-808090">
            <a:off x="896867" y="4544533"/>
            <a:ext cx="2242405" cy="1494567"/>
          </a:xfrm>
          <a:prstGeom prst="rect">
            <a:avLst/>
          </a:prstGeom>
          <a:noFill/>
          <a:ln>
            <a:noFill/>
          </a:ln>
        </p:spPr>
      </p:pic>
      <p:pic>
        <p:nvPicPr>
          <p:cNvPr id="78" name="Google Shape;78;p15"/>
          <p:cNvPicPr preferRelativeResize="0"/>
          <p:nvPr/>
        </p:nvPicPr>
        <p:blipFill>
          <a:blip r:embed="rId6">
            <a:alphaModFix/>
          </a:blip>
          <a:stretch>
            <a:fillRect/>
          </a:stretch>
        </p:blipFill>
        <p:spPr>
          <a:xfrm rot="521829">
            <a:off x="3857291" y="4023465"/>
            <a:ext cx="1610101" cy="2146803"/>
          </a:xfrm>
          <a:prstGeom prst="rect">
            <a:avLst/>
          </a:prstGeom>
          <a:noFill/>
          <a:ln>
            <a:noFill/>
          </a:ln>
        </p:spPr>
      </p:pic>
      <p:pic>
        <p:nvPicPr>
          <p:cNvPr id="79" name="Google Shape;79;p15"/>
          <p:cNvPicPr preferRelativeResize="0"/>
          <p:nvPr/>
        </p:nvPicPr>
        <p:blipFill>
          <a:blip r:embed="rId7">
            <a:alphaModFix/>
          </a:blip>
          <a:stretch>
            <a:fillRect/>
          </a:stretch>
        </p:blipFill>
        <p:spPr>
          <a:xfrm rot="533751">
            <a:off x="9835786" y="4133398"/>
            <a:ext cx="1623133" cy="2188397"/>
          </a:xfrm>
          <a:prstGeom prst="rect">
            <a:avLst/>
          </a:prstGeom>
          <a:noFill/>
          <a:ln>
            <a:noFill/>
          </a:ln>
        </p:spPr>
      </p:pic>
      <p:pic>
        <p:nvPicPr>
          <p:cNvPr id="80" name="Google Shape;80;p15"/>
          <p:cNvPicPr preferRelativeResize="0"/>
          <p:nvPr/>
        </p:nvPicPr>
        <p:blipFill>
          <a:blip r:embed="rId8">
            <a:alphaModFix/>
          </a:blip>
          <a:stretch>
            <a:fillRect/>
          </a:stretch>
        </p:blipFill>
        <p:spPr>
          <a:xfrm rot="-151685">
            <a:off x="6200784" y="4078201"/>
            <a:ext cx="2634305" cy="19757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36723FAC-0147-FFD8-199E-521B5753A8C6}"/>
              </a:ext>
            </a:extLst>
          </p:cNvPr>
          <p:cNvPicPr>
            <a:picLocks noChangeAspect="1"/>
          </p:cNvPicPr>
          <p:nvPr/>
        </p:nvPicPr>
        <p:blipFill>
          <a:blip r:embed="rId2"/>
          <a:stretch>
            <a:fillRect/>
          </a:stretch>
        </p:blipFill>
        <p:spPr>
          <a:xfrm>
            <a:off x="6909472" y="3521680"/>
            <a:ext cx="4864121" cy="3158520"/>
          </a:xfrm>
          <a:prstGeom prst="rect">
            <a:avLst/>
          </a:prstGeom>
        </p:spPr>
      </p:pic>
      <p:sp>
        <p:nvSpPr>
          <p:cNvPr id="5" name="TextBox 4">
            <a:extLst>
              <a:ext uri="{FF2B5EF4-FFF2-40B4-BE49-F238E27FC236}">
                <a16:creationId xmlns:a16="http://schemas.microsoft.com/office/drawing/2014/main" id="{7E3200D6-EB35-633D-70F1-3242F0C24640}"/>
              </a:ext>
            </a:extLst>
          </p:cNvPr>
          <p:cNvSpPr txBox="1"/>
          <p:nvPr/>
        </p:nvSpPr>
        <p:spPr>
          <a:xfrm>
            <a:off x="794831" y="1838758"/>
            <a:ext cx="8623215" cy="4401205"/>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1. NO APPRECIATION</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571500" indent="-571500">
              <a:buFont typeface="Arial" panose="020B0604020202020204" pitchFamily="34" charset="0"/>
              <a:buChar char="•"/>
            </a:pPr>
            <a:endParaRPr lang="en-US" sz="4000" dirty="0">
              <a:solidFill>
                <a:schemeClr val="bg1"/>
              </a:solidFill>
            </a:endParaRPr>
          </a:p>
        </p:txBody>
      </p:sp>
    </p:spTree>
    <p:extLst>
      <p:ext uri="{BB962C8B-B14F-4D97-AF65-F5344CB8AC3E}">
        <p14:creationId xmlns:p14="http://schemas.microsoft.com/office/powerpoint/2010/main" val="40797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4" name="Picture 3">
            <a:extLst>
              <a:ext uri="{FF2B5EF4-FFF2-40B4-BE49-F238E27FC236}">
                <a16:creationId xmlns:a16="http://schemas.microsoft.com/office/drawing/2014/main" id="{3DDC944E-A1CF-8AD7-0BE9-2292BBEA163F}"/>
              </a:ext>
            </a:extLst>
          </p:cNvPr>
          <p:cNvPicPr>
            <a:picLocks noChangeAspect="1"/>
          </p:cNvPicPr>
          <p:nvPr/>
        </p:nvPicPr>
        <p:blipFill>
          <a:blip r:embed="rId2"/>
          <a:stretch>
            <a:fillRect/>
          </a:stretch>
        </p:blipFill>
        <p:spPr>
          <a:xfrm>
            <a:off x="617674" y="1473319"/>
            <a:ext cx="7879509" cy="4502577"/>
          </a:xfrm>
          <a:prstGeom prst="rect">
            <a:avLst/>
          </a:prstGeom>
        </p:spPr>
      </p:pic>
    </p:spTree>
    <p:extLst>
      <p:ext uri="{BB962C8B-B14F-4D97-AF65-F5344CB8AC3E}">
        <p14:creationId xmlns:p14="http://schemas.microsoft.com/office/powerpoint/2010/main" val="2090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3" name="TextBox 2">
            <a:extLst>
              <a:ext uri="{FF2B5EF4-FFF2-40B4-BE49-F238E27FC236}">
                <a16:creationId xmlns:a16="http://schemas.microsoft.com/office/drawing/2014/main" id="{CD49F33B-461E-2599-1348-56CE82387123}"/>
              </a:ext>
            </a:extLst>
          </p:cNvPr>
          <p:cNvSpPr txBox="1"/>
          <p:nvPr/>
        </p:nvSpPr>
        <p:spPr>
          <a:xfrm>
            <a:off x="328666" y="2034381"/>
            <a:ext cx="8623215" cy="4401205"/>
          </a:xfrm>
          <a:prstGeom prst="rect">
            <a:avLst/>
          </a:prstGeom>
          <a:noFill/>
        </p:spPr>
        <p:txBody>
          <a:bodyPr wrap="square">
            <a:spAutoFit/>
          </a:bodyPr>
          <a:lstStyle/>
          <a:p>
            <a:r>
              <a:rPr lang="en-US" sz="4000" dirty="0">
                <a:solidFill>
                  <a:schemeClr val="bg1"/>
                </a:solidFill>
              </a:rPr>
              <a:t>SHOWING APPRECIATION</a:t>
            </a:r>
          </a:p>
          <a:p>
            <a:r>
              <a:rPr lang="en-US" sz="4000" dirty="0">
                <a:solidFill>
                  <a:schemeClr val="bg1"/>
                </a:solidFill>
              </a:rPr>
              <a:t>MAKES  EMPLOYEES </a:t>
            </a:r>
          </a:p>
          <a:p>
            <a:r>
              <a:rPr lang="en-US" sz="4000" dirty="0">
                <a:solidFill>
                  <a:schemeClr val="bg1"/>
                </a:solidFill>
              </a:rPr>
              <a:t>FEEL VALUED!</a:t>
            </a:r>
          </a:p>
          <a:p>
            <a:endParaRPr lang="en-US" sz="4000" dirty="0">
              <a:solidFill>
                <a:schemeClr val="bg1"/>
              </a:solidFill>
            </a:endParaRPr>
          </a:p>
          <a:p>
            <a:endParaRPr lang="en-US" sz="4000" dirty="0">
              <a:solidFill>
                <a:schemeClr val="bg1"/>
              </a:solidFill>
            </a:endParaRPr>
          </a:p>
          <a:p>
            <a:endParaRPr lang="en-US" sz="4000" dirty="0">
              <a:solidFill>
                <a:schemeClr val="bg1"/>
              </a:solidFill>
            </a:endParaRPr>
          </a:p>
          <a:p>
            <a:pPr marL="571500" indent="-571500">
              <a:buFont typeface="Arial" panose="020B0604020202020204" pitchFamily="34" charset="0"/>
              <a:buChar char="•"/>
            </a:pPr>
            <a:endParaRPr lang="en-US" sz="4000" dirty="0">
              <a:solidFill>
                <a:schemeClr val="bg1"/>
              </a:solidFill>
            </a:endParaRPr>
          </a:p>
        </p:txBody>
      </p:sp>
      <p:pic>
        <p:nvPicPr>
          <p:cNvPr id="4" name="Picture 3">
            <a:extLst>
              <a:ext uri="{FF2B5EF4-FFF2-40B4-BE49-F238E27FC236}">
                <a16:creationId xmlns:a16="http://schemas.microsoft.com/office/drawing/2014/main" id="{E540EA62-7E75-1A67-1858-631770C6B241}"/>
              </a:ext>
            </a:extLst>
          </p:cNvPr>
          <p:cNvPicPr>
            <a:picLocks noChangeAspect="1"/>
          </p:cNvPicPr>
          <p:nvPr/>
        </p:nvPicPr>
        <p:blipFill>
          <a:blip r:embed="rId2"/>
          <a:stretch>
            <a:fillRect/>
          </a:stretch>
        </p:blipFill>
        <p:spPr>
          <a:xfrm>
            <a:off x="6996394" y="1903881"/>
            <a:ext cx="4662206" cy="4662206"/>
          </a:xfrm>
          <a:prstGeom prst="rect">
            <a:avLst/>
          </a:prstGeom>
        </p:spPr>
      </p:pic>
    </p:spTree>
    <p:extLst>
      <p:ext uri="{BB962C8B-B14F-4D97-AF65-F5344CB8AC3E}">
        <p14:creationId xmlns:p14="http://schemas.microsoft.com/office/powerpoint/2010/main" val="7815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4" name="TextBox 3">
            <a:extLst>
              <a:ext uri="{FF2B5EF4-FFF2-40B4-BE49-F238E27FC236}">
                <a16:creationId xmlns:a16="http://schemas.microsoft.com/office/drawing/2014/main" id="{8F46F0F1-37CF-2C60-ED48-4C011158A6BD}"/>
              </a:ext>
            </a:extLst>
          </p:cNvPr>
          <p:cNvSpPr txBox="1"/>
          <p:nvPr/>
        </p:nvSpPr>
        <p:spPr>
          <a:xfrm>
            <a:off x="696204" y="1490008"/>
            <a:ext cx="8623215" cy="1938992"/>
          </a:xfrm>
          <a:prstGeom prst="rect">
            <a:avLst/>
          </a:prstGeom>
          <a:noFill/>
        </p:spPr>
        <p:txBody>
          <a:bodyPr wrap="square">
            <a:spAutoFit/>
          </a:bodyPr>
          <a:lstStyle/>
          <a:p>
            <a:r>
              <a:rPr lang="en-US" sz="4000" dirty="0">
                <a:solidFill>
                  <a:schemeClr val="bg1"/>
                </a:solidFill>
              </a:rPr>
              <a:t>Why Do Good Employees Leave??</a:t>
            </a:r>
          </a:p>
          <a:p>
            <a:endParaRPr lang="en-US" sz="4000" dirty="0">
              <a:solidFill>
                <a:schemeClr val="bg1"/>
              </a:solidFill>
            </a:endParaRPr>
          </a:p>
          <a:p>
            <a:r>
              <a:rPr lang="en-US" sz="4000" dirty="0">
                <a:solidFill>
                  <a:schemeClr val="bg1"/>
                </a:solidFill>
              </a:rPr>
              <a:t>2. Poor Management</a:t>
            </a:r>
          </a:p>
        </p:txBody>
      </p:sp>
    </p:spTree>
    <p:extLst>
      <p:ext uri="{BB962C8B-B14F-4D97-AF65-F5344CB8AC3E}">
        <p14:creationId xmlns:p14="http://schemas.microsoft.com/office/powerpoint/2010/main" val="216139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24BF10-2B55-43AB-9F77-F1A1410384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pic>
        <p:nvPicPr>
          <p:cNvPr id="3" name="Picture 2">
            <a:extLst>
              <a:ext uri="{FF2B5EF4-FFF2-40B4-BE49-F238E27FC236}">
                <a16:creationId xmlns:a16="http://schemas.microsoft.com/office/drawing/2014/main" id="{1E4AF5FE-9906-0302-E2E3-63FE5586A075}"/>
              </a:ext>
            </a:extLst>
          </p:cNvPr>
          <p:cNvPicPr>
            <a:picLocks noChangeAspect="1"/>
          </p:cNvPicPr>
          <p:nvPr/>
        </p:nvPicPr>
        <p:blipFill>
          <a:blip r:embed="rId2"/>
          <a:stretch>
            <a:fillRect/>
          </a:stretch>
        </p:blipFill>
        <p:spPr>
          <a:xfrm>
            <a:off x="315658" y="1063754"/>
            <a:ext cx="9173286" cy="5251321"/>
          </a:xfrm>
          <a:prstGeom prst="rect">
            <a:avLst/>
          </a:prstGeom>
        </p:spPr>
      </p:pic>
    </p:spTree>
    <p:extLst>
      <p:ext uri="{BB962C8B-B14F-4D97-AF65-F5344CB8AC3E}">
        <p14:creationId xmlns:p14="http://schemas.microsoft.com/office/powerpoint/2010/main" val="202583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26E0C9-B2AA-42E6-97B6-E1B7D9EAF129}">
  <ds:schemaRefs>
    <ds:schemaRef ds:uri="http://schemas.microsoft.com/sharepoint/v3/contenttype/forms"/>
  </ds:schemaRefs>
</ds:datastoreItem>
</file>

<file path=customXml/itemProps3.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820</TotalTime>
  <Words>707</Words>
  <Application>Microsoft Office PowerPoint</Application>
  <PresentationFormat>Widescreen</PresentationFormat>
  <Paragraphs>142</Paragraphs>
  <Slides>43</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Lato</vt:lpstr>
      <vt:lpstr>Times New Roman</vt:lpstr>
      <vt:lpstr>Trade Gothic LT Pro</vt:lpstr>
      <vt:lpstr>Trebuchet MS</vt:lpstr>
      <vt:lpstr>Office Theme</vt:lpstr>
      <vt:lpstr>Employee Happiness and Retention Strategies that Work:    Money isn’t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 Personality Quiz</vt:lpstr>
      <vt:lpstr>PowerPoint Presentation</vt:lpstr>
      <vt:lpstr>PowerPoint Presentation</vt:lpstr>
      <vt:lpstr>Personality Survey Time!</vt:lpstr>
      <vt:lpstr>PowerPoint Presentation</vt:lpstr>
      <vt:lpstr>As a group answer the following questions on your hand out.</vt:lpstr>
      <vt:lpstr>How to Hire?</vt:lpstr>
      <vt:lpstr>PowerPoint Presentation</vt:lpstr>
      <vt:lpstr>PowerPoint Presentation</vt:lpstr>
      <vt:lpstr>PowerPoint Presentation</vt:lpstr>
      <vt:lpstr>PowerPoint Presentation</vt:lpstr>
      <vt:lpstr>PowerPoint Presentation</vt:lpstr>
      <vt:lpstr>EVP Example 1: Nike</vt:lpstr>
      <vt:lpstr>One of the headlines of Nike’s employee value prop is “Win as a team”. That sentiment filters across the company’s benefits and life at Nike depictions. Nike’s culture emphasizes accomplishing innovation in the world of sport with a team mentality. It approaches benefits and compensation with the same perspective. The company offers perks such as fitness discounts, relocation benefits, competitive pay and retirement plans, and advanced learning opportunities, among other things. </vt:lpstr>
      <vt:lpstr>EVP Example 2:           LinkedIn</vt:lpstr>
      <vt:lpstr>EVP Example 3:           Netflix</vt:lpstr>
      <vt:lpstr>The company’s culture memo offers a very detailed breakdown of how the culture prioritizes “people over process”. It can be summed up in the five values:  </vt:lpstr>
      <vt:lpstr>Final Assignment!  Start your own EVP!  </vt:lpstr>
      <vt:lpstr>We have to change how we approach hiring in the healthcare industry.  Be different by thinking differently.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Employee Happiness and Retention  Strategies that Work –  Money isn’t Everything</dc:title>
  <dc:creator>Josh</dc:creator>
  <cp:lastModifiedBy>Josh</cp:lastModifiedBy>
  <cp:revision>1</cp:revision>
  <dcterms:created xsi:type="dcterms:W3CDTF">2023-02-11T17:43:46Z</dcterms:created>
  <dcterms:modified xsi:type="dcterms:W3CDTF">2023-02-16T01:58:28Z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