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media/image46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7"/>
  </p:notesMasterIdLst>
  <p:handoutMasterIdLst>
    <p:handoutMasterId r:id="rId28"/>
  </p:handoutMasterIdLst>
  <p:sldIdLst>
    <p:sldId id="258" r:id="rId5"/>
    <p:sldId id="284" r:id="rId6"/>
    <p:sldId id="261" r:id="rId7"/>
    <p:sldId id="286" r:id="rId8"/>
    <p:sldId id="262" r:id="rId9"/>
    <p:sldId id="263" r:id="rId10"/>
    <p:sldId id="264" r:id="rId11"/>
    <p:sldId id="287" r:id="rId12"/>
    <p:sldId id="266" r:id="rId13"/>
    <p:sldId id="267" r:id="rId14"/>
    <p:sldId id="272" r:id="rId15"/>
    <p:sldId id="291" r:id="rId16"/>
    <p:sldId id="273" r:id="rId17"/>
    <p:sldId id="274" r:id="rId18"/>
    <p:sldId id="293" r:id="rId19"/>
    <p:sldId id="275" r:id="rId20"/>
    <p:sldId id="276" r:id="rId21"/>
    <p:sldId id="294" r:id="rId22"/>
    <p:sldId id="295" r:id="rId23"/>
    <p:sldId id="296" r:id="rId24"/>
    <p:sldId id="280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6A463-4EEC-42B5-9F7C-51266ABD38AA}" v="41" dt="2021-05-10T06:24:55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9" autoAdjust="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Quality (Compliance)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01-4AB5-9812-3BE7D0943A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Safety (Cyber and Recall)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01-4AB5-9812-3BE7D0943A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Reliability (Availability)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97</c:v>
                </c:pt>
                <c:pt idx="1">
                  <c:v>90</c:v>
                </c:pt>
                <c:pt idx="2">
                  <c:v>95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01-4AB5-9812-3BE7D0943A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Cost (Revenue)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100</c:v>
                </c:pt>
                <c:pt idx="1">
                  <c:v>93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F3-44B6-ADC1-CCC7C1270DF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Engagment (Managed Services)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100</c:v>
                </c:pt>
                <c:pt idx="1">
                  <c:v>85</c:v>
                </c:pt>
                <c:pt idx="2">
                  <c:v>95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F3-44B6-ADC1-CCC7C1270D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73548912"/>
        <c:axId val="1584010032"/>
      </c:lineChart>
      <c:catAx>
        <c:axId val="197354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010032"/>
        <c:crosses val="autoZero"/>
        <c:auto val="1"/>
        <c:lblAlgn val="ctr"/>
        <c:lblOffset val="100"/>
        <c:noMultiLvlLbl val="0"/>
      </c:catAx>
      <c:valAx>
        <c:axId val="15840100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7354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7127D-E7A7-455E-93D3-1EAC1DAB5C8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B54B875-7D75-439A-96AC-0B6B0E0F90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E10A52C8-AA57-46D3-B7CE-50C51AD1F38B}" type="parTrans" cxnId="{2D027D54-0797-4CE1-8646-E3A6F4D7AE6C}">
      <dgm:prSet/>
      <dgm:spPr/>
      <dgm:t>
        <a:bodyPr/>
        <a:lstStyle/>
        <a:p>
          <a:endParaRPr lang="en-US"/>
        </a:p>
      </dgm:t>
    </dgm:pt>
    <dgm:pt modelId="{6BB7D5D8-B58C-4639-AB04-F3323C9E3D5A}" type="sibTrans" cxnId="{2D027D54-0797-4CE1-8646-E3A6F4D7AE6C}">
      <dgm:prSet/>
      <dgm:spPr/>
      <dgm:t>
        <a:bodyPr/>
        <a:lstStyle/>
        <a:p>
          <a:endParaRPr lang="en-US"/>
        </a:p>
      </dgm:t>
    </dgm:pt>
    <dgm:pt modelId="{F342216F-FBF1-41D7-919C-7049CA2057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Mission</a:t>
          </a:r>
        </a:p>
      </dgm:t>
    </dgm:pt>
    <dgm:pt modelId="{458C9A33-97A5-4CBB-B140-5648BC39D963}" type="parTrans" cxnId="{3D238423-40A9-4D99-B54D-A2855A3DA7BF}">
      <dgm:prSet/>
      <dgm:spPr/>
      <dgm:t>
        <a:bodyPr/>
        <a:lstStyle/>
        <a:p>
          <a:endParaRPr lang="en-US"/>
        </a:p>
      </dgm:t>
    </dgm:pt>
    <dgm:pt modelId="{4264E9A9-DAC3-427B-8E9E-0073816BE51F}" type="sibTrans" cxnId="{3D238423-40A9-4D99-B54D-A2855A3DA7BF}">
      <dgm:prSet/>
      <dgm:spPr/>
      <dgm:t>
        <a:bodyPr/>
        <a:lstStyle/>
        <a:p>
          <a:endParaRPr lang="en-US"/>
        </a:p>
      </dgm:t>
    </dgm:pt>
    <dgm:pt modelId="{89123716-B84D-436A-B032-220B2B9CADD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Business</a:t>
          </a:r>
        </a:p>
      </dgm:t>
    </dgm:pt>
    <dgm:pt modelId="{A99727AF-82D3-4448-923F-255E12D7C9BC}" type="parTrans" cxnId="{4160E90A-0E10-4739-BB63-163659A712F0}">
      <dgm:prSet/>
      <dgm:spPr/>
      <dgm:t>
        <a:bodyPr/>
        <a:lstStyle/>
        <a:p>
          <a:endParaRPr lang="en-US"/>
        </a:p>
      </dgm:t>
    </dgm:pt>
    <dgm:pt modelId="{79535D29-4C9A-449D-A727-B90BC51637B7}" type="sibTrans" cxnId="{4160E90A-0E10-4739-BB63-163659A712F0}">
      <dgm:prSet/>
      <dgm:spPr/>
      <dgm:t>
        <a:bodyPr/>
        <a:lstStyle/>
        <a:p>
          <a:endParaRPr lang="en-US"/>
        </a:p>
      </dgm:t>
    </dgm:pt>
    <dgm:pt modelId="{BD4CDB43-353E-4B02-B096-C95F07496D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Customers</a:t>
          </a:r>
        </a:p>
      </dgm:t>
    </dgm:pt>
    <dgm:pt modelId="{50B9826E-03A9-4BEC-83AF-4FE3EC5546B9}" type="parTrans" cxnId="{0560C2CF-2867-4C41-9B84-C43B49A1EFCF}">
      <dgm:prSet/>
      <dgm:spPr/>
      <dgm:t>
        <a:bodyPr/>
        <a:lstStyle/>
        <a:p>
          <a:endParaRPr lang="en-US"/>
        </a:p>
      </dgm:t>
    </dgm:pt>
    <dgm:pt modelId="{F766CB66-C9FA-4DBA-A25A-4A827F70313C}" type="sibTrans" cxnId="{0560C2CF-2867-4C41-9B84-C43B49A1EFCF}">
      <dgm:prSet/>
      <dgm:spPr/>
      <dgm:t>
        <a:bodyPr/>
        <a:lstStyle/>
        <a:p>
          <a:endParaRPr lang="en-US"/>
        </a:p>
      </dgm:t>
    </dgm:pt>
    <dgm:pt modelId="{03357AA3-34FD-4084-981B-4888AF7A877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excellence</a:t>
          </a:r>
        </a:p>
      </dgm:t>
    </dgm:pt>
    <dgm:pt modelId="{808A9C68-B161-452E-964F-0C64CF06ACB9}" type="parTrans" cxnId="{3339A85E-8A17-474A-9625-A3A8050AE3F3}">
      <dgm:prSet/>
      <dgm:spPr/>
      <dgm:t>
        <a:bodyPr/>
        <a:lstStyle/>
        <a:p>
          <a:endParaRPr lang="en-US"/>
        </a:p>
      </dgm:t>
    </dgm:pt>
    <dgm:pt modelId="{E46BB54B-28C9-4098-8BD7-9DBBCB69561D}" type="sibTrans" cxnId="{3339A85E-8A17-474A-9625-A3A8050AE3F3}">
      <dgm:prSet/>
      <dgm:spPr/>
      <dgm:t>
        <a:bodyPr/>
        <a:lstStyle/>
        <a:p>
          <a:endParaRPr lang="en-US"/>
        </a:p>
      </dgm:t>
    </dgm:pt>
    <dgm:pt modelId="{D8316F63-CE47-407B-9DCB-E8FEC91F0742}" type="pres">
      <dgm:prSet presAssocID="{1187127D-E7A7-455E-93D3-1EAC1DAB5C83}" presName="root" presStyleCnt="0">
        <dgm:presLayoutVars>
          <dgm:dir/>
          <dgm:resizeHandles val="exact"/>
        </dgm:presLayoutVars>
      </dgm:prSet>
      <dgm:spPr/>
    </dgm:pt>
    <dgm:pt modelId="{AE2471DD-AEF0-46AC-AE4E-4047B474E634}" type="pres">
      <dgm:prSet presAssocID="{0B54B875-7D75-439A-96AC-0B6B0E0F9027}" presName="compNode" presStyleCnt="0"/>
      <dgm:spPr/>
    </dgm:pt>
    <dgm:pt modelId="{6A28B40A-85CB-44CF-9E81-3063936285E3}" type="pres">
      <dgm:prSet presAssocID="{0B54B875-7D75-439A-96AC-0B6B0E0F9027}" presName="iconBgRect" presStyleLbl="bgShp" presStyleIdx="0" presStyleCnt="5"/>
      <dgm:spPr>
        <a:prstGeom prst="rightArrow">
          <a:avLst/>
        </a:prstGeom>
      </dgm:spPr>
    </dgm:pt>
    <dgm:pt modelId="{005524FB-3A0E-4BA5-B04E-59FC2E252AEB}" type="pres">
      <dgm:prSet presAssocID="{0B54B875-7D75-439A-96AC-0B6B0E0F902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3d Glasses outline"/>
        </a:ext>
      </dgm:extLst>
    </dgm:pt>
    <dgm:pt modelId="{10E3AB85-F629-46B7-9081-FC073256C023}" type="pres">
      <dgm:prSet presAssocID="{0B54B875-7D75-439A-96AC-0B6B0E0F9027}" presName="spaceRect" presStyleCnt="0"/>
      <dgm:spPr/>
    </dgm:pt>
    <dgm:pt modelId="{1A451185-6747-4E77-A3B3-9CCD7AC625EB}" type="pres">
      <dgm:prSet presAssocID="{0B54B875-7D75-439A-96AC-0B6B0E0F9027}" presName="textRect" presStyleLbl="revTx" presStyleIdx="0" presStyleCnt="5">
        <dgm:presLayoutVars>
          <dgm:chMax val="1"/>
          <dgm:chPref val="1"/>
        </dgm:presLayoutVars>
      </dgm:prSet>
      <dgm:spPr/>
    </dgm:pt>
    <dgm:pt modelId="{BD8992B9-B7CC-44F7-8E17-FEAD75D73260}" type="pres">
      <dgm:prSet presAssocID="{6BB7D5D8-B58C-4639-AB04-F3323C9E3D5A}" presName="sibTrans" presStyleCnt="0"/>
      <dgm:spPr/>
    </dgm:pt>
    <dgm:pt modelId="{4A705C56-DCC9-4BDC-963E-E3C1A32B8124}" type="pres">
      <dgm:prSet presAssocID="{F342216F-FBF1-41D7-919C-7049CA20572C}" presName="compNode" presStyleCnt="0"/>
      <dgm:spPr/>
    </dgm:pt>
    <dgm:pt modelId="{C4618682-3912-4E72-999D-4BF5CD06322D}" type="pres">
      <dgm:prSet presAssocID="{F342216F-FBF1-41D7-919C-7049CA20572C}" presName="iconBgRect" presStyleLbl="bgShp" presStyleIdx="1" presStyleCnt="5"/>
      <dgm:spPr/>
    </dgm:pt>
    <dgm:pt modelId="{172F9AEA-3377-4AFB-BDDB-45672D648ACC}" type="pres">
      <dgm:prSet presAssocID="{F342216F-FBF1-41D7-919C-7049CA20572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C97D28A-6337-4BD4-88DA-E386C94E58EA}" type="pres">
      <dgm:prSet presAssocID="{F342216F-FBF1-41D7-919C-7049CA20572C}" presName="spaceRect" presStyleCnt="0"/>
      <dgm:spPr/>
    </dgm:pt>
    <dgm:pt modelId="{7CEA8AF0-CDCB-4FBD-8FCB-A8EECB922CE0}" type="pres">
      <dgm:prSet presAssocID="{F342216F-FBF1-41D7-919C-7049CA20572C}" presName="textRect" presStyleLbl="revTx" presStyleIdx="1" presStyleCnt="5">
        <dgm:presLayoutVars>
          <dgm:chMax val="1"/>
          <dgm:chPref val="1"/>
        </dgm:presLayoutVars>
      </dgm:prSet>
      <dgm:spPr/>
    </dgm:pt>
    <dgm:pt modelId="{92A8B23C-69B8-4E96-B33F-BB2C249D15FB}" type="pres">
      <dgm:prSet presAssocID="{4264E9A9-DAC3-427B-8E9E-0073816BE51F}" presName="sibTrans" presStyleCnt="0"/>
      <dgm:spPr/>
    </dgm:pt>
    <dgm:pt modelId="{D938C496-9BEF-45FE-B395-F2557FB65E88}" type="pres">
      <dgm:prSet presAssocID="{89123716-B84D-436A-B032-220B2B9CADDC}" presName="compNode" presStyleCnt="0"/>
      <dgm:spPr/>
    </dgm:pt>
    <dgm:pt modelId="{1F290E81-B7E4-40F0-A220-DB97594D9AE3}" type="pres">
      <dgm:prSet presAssocID="{89123716-B84D-436A-B032-220B2B9CADDC}" presName="iconBgRect" presStyleLbl="bgShp" presStyleIdx="2" presStyleCnt="5"/>
      <dgm:spPr/>
    </dgm:pt>
    <dgm:pt modelId="{9FDBD919-83B2-43D2-B22A-C1D340DD896A}" type="pres">
      <dgm:prSet presAssocID="{89123716-B84D-436A-B032-220B2B9CADD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od Inventory with solid fill"/>
        </a:ext>
      </dgm:extLst>
    </dgm:pt>
    <dgm:pt modelId="{448386B8-992B-4E81-92FA-A2A8D3DE4E53}" type="pres">
      <dgm:prSet presAssocID="{89123716-B84D-436A-B032-220B2B9CADDC}" presName="spaceRect" presStyleCnt="0"/>
      <dgm:spPr/>
    </dgm:pt>
    <dgm:pt modelId="{3F410A1B-B3E5-49A9-AA89-AAA8A26BCB24}" type="pres">
      <dgm:prSet presAssocID="{89123716-B84D-436A-B032-220B2B9CADDC}" presName="textRect" presStyleLbl="revTx" presStyleIdx="2" presStyleCnt="5">
        <dgm:presLayoutVars>
          <dgm:chMax val="1"/>
          <dgm:chPref val="1"/>
        </dgm:presLayoutVars>
      </dgm:prSet>
      <dgm:spPr/>
    </dgm:pt>
    <dgm:pt modelId="{AD0B658B-B50A-40EF-B4FE-7234C25616F8}" type="pres">
      <dgm:prSet presAssocID="{79535D29-4C9A-449D-A727-B90BC51637B7}" presName="sibTrans" presStyleCnt="0"/>
      <dgm:spPr/>
    </dgm:pt>
    <dgm:pt modelId="{CAC241F1-438C-4156-AE32-1C9D5A4592D9}" type="pres">
      <dgm:prSet presAssocID="{BD4CDB43-353E-4B02-B096-C95F07496D3C}" presName="compNode" presStyleCnt="0"/>
      <dgm:spPr/>
    </dgm:pt>
    <dgm:pt modelId="{17388459-6EB8-4F5E-BF5C-9EB4EB9F5789}" type="pres">
      <dgm:prSet presAssocID="{BD4CDB43-353E-4B02-B096-C95F07496D3C}" presName="iconBgRect" presStyleLbl="bgShp" presStyleIdx="3" presStyleCnt="5"/>
      <dgm:spPr/>
    </dgm:pt>
    <dgm:pt modelId="{958D9CF1-097F-4361-ABD4-11EB84ECFAE9}" type="pres">
      <dgm:prSet presAssocID="{BD4CDB43-353E-4B02-B096-C95F07496D3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B133744-2F9F-4D93-9D78-885476BC07F6}" type="pres">
      <dgm:prSet presAssocID="{BD4CDB43-353E-4B02-B096-C95F07496D3C}" presName="spaceRect" presStyleCnt="0"/>
      <dgm:spPr/>
    </dgm:pt>
    <dgm:pt modelId="{FE08D94C-0979-4A7E-9611-4E89C272E0B9}" type="pres">
      <dgm:prSet presAssocID="{BD4CDB43-353E-4B02-B096-C95F07496D3C}" presName="textRect" presStyleLbl="revTx" presStyleIdx="3" presStyleCnt="5">
        <dgm:presLayoutVars>
          <dgm:chMax val="1"/>
          <dgm:chPref val="1"/>
        </dgm:presLayoutVars>
      </dgm:prSet>
      <dgm:spPr/>
    </dgm:pt>
    <dgm:pt modelId="{D32C510A-6CA6-410D-A15E-1EF69D9DB601}" type="pres">
      <dgm:prSet presAssocID="{F766CB66-C9FA-4DBA-A25A-4A827F70313C}" presName="sibTrans" presStyleCnt="0"/>
      <dgm:spPr/>
    </dgm:pt>
    <dgm:pt modelId="{CC946639-4A2B-4307-8E5A-06D67A6E7DE4}" type="pres">
      <dgm:prSet presAssocID="{03357AA3-34FD-4084-981B-4888AF7A877E}" presName="compNode" presStyleCnt="0"/>
      <dgm:spPr/>
    </dgm:pt>
    <dgm:pt modelId="{21D2485F-A179-4312-960D-B04D23F73093}" type="pres">
      <dgm:prSet presAssocID="{03357AA3-34FD-4084-981B-4888AF7A877E}" presName="iconBgRect" presStyleLbl="bgShp" presStyleIdx="4" presStyleCnt="5"/>
      <dgm:spPr/>
    </dgm:pt>
    <dgm:pt modelId="{E71EB1C6-24EC-4328-9469-745343CCA869}" type="pres">
      <dgm:prSet presAssocID="{03357AA3-34FD-4084-981B-4888AF7A877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284A2FFB-96C0-4491-838B-4F5E0ADB220A}" type="pres">
      <dgm:prSet presAssocID="{03357AA3-34FD-4084-981B-4888AF7A877E}" presName="spaceRect" presStyleCnt="0"/>
      <dgm:spPr/>
    </dgm:pt>
    <dgm:pt modelId="{1BA5D214-334E-4BA2-B451-DC551C28264B}" type="pres">
      <dgm:prSet presAssocID="{03357AA3-34FD-4084-981B-4888AF7A877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160E90A-0E10-4739-BB63-163659A712F0}" srcId="{1187127D-E7A7-455E-93D3-1EAC1DAB5C83}" destId="{89123716-B84D-436A-B032-220B2B9CADDC}" srcOrd="2" destOrd="0" parTransId="{A99727AF-82D3-4448-923F-255E12D7C9BC}" sibTransId="{79535D29-4C9A-449D-A727-B90BC51637B7}"/>
    <dgm:cxn modelId="{284BEB15-5C71-4905-A027-57797D994D65}" type="presOf" srcId="{F342216F-FBF1-41D7-919C-7049CA20572C}" destId="{7CEA8AF0-CDCB-4FBD-8FCB-A8EECB922CE0}" srcOrd="0" destOrd="0" presId="urn:microsoft.com/office/officeart/2018/5/layout/IconCircleLabelList"/>
    <dgm:cxn modelId="{665AB720-9620-4AC6-8DF1-9FB6CD014567}" type="presOf" srcId="{BD4CDB43-353E-4B02-B096-C95F07496D3C}" destId="{FE08D94C-0979-4A7E-9611-4E89C272E0B9}" srcOrd="0" destOrd="0" presId="urn:microsoft.com/office/officeart/2018/5/layout/IconCircleLabelList"/>
    <dgm:cxn modelId="{3D238423-40A9-4D99-B54D-A2855A3DA7BF}" srcId="{1187127D-E7A7-455E-93D3-1EAC1DAB5C83}" destId="{F342216F-FBF1-41D7-919C-7049CA20572C}" srcOrd="1" destOrd="0" parTransId="{458C9A33-97A5-4CBB-B140-5648BC39D963}" sibTransId="{4264E9A9-DAC3-427B-8E9E-0073816BE51F}"/>
    <dgm:cxn modelId="{D1F63E5B-71C3-4407-B69C-53CC2F17F251}" type="presOf" srcId="{0B54B875-7D75-439A-96AC-0B6B0E0F9027}" destId="{1A451185-6747-4E77-A3B3-9CCD7AC625EB}" srcOrd="0" destOrd="0" presId="urn:microsoft.com/office/officeart/2018/5/layout/IconCircleLabelList"/>
    <dgm:cxn modelId="{3339A85E-8A17-474A-9625-A3A8050AE3F3}" srcId="{1187127D-E7A7-455E-93D3-1EAC1DAB5C83}" destId="{03357AA3-34FD-4084-981B-4888AF7A877E}" srcOrd="4" destOrd="0" parTransId="{808A9C68-B161-452E-964F-0C64CF06ACB9}" sibTransId="{E46BB54B-28C9-4098-8BD7-9DBBCB69561D}"/>
    <dgm:cxn modelId="{945A7769-26D7-4812-8F59-B88B5CE7C0F3}" type="presOf" srcId="{03357AA3-34FD-4084-981B-4888AF7A877E}" destId="{1BA5D214-334E-4BA2-B451-DC551C28264B}" srcOrd="0" destOrd="0" presId="urn:microsoft.com/office/officeart/2018/5/layout/IconCircleLabelList"/>
    <dgm:cxn modelId="{2D027D54-0797-4CE1-8646-E3A6F4D7AE6C}" srcId="{1187127D-E7A7-455E-93D3-1EAC1DAB5C83}" destId="{0B54B875-7D75-439A-96AC-0B6B0E0F9027}" srcOrd="0" destOrd="0" parTransId="{E10A52C8-AA57-46D3-B7CE-50C51AD1F38B}" sibTransId="{6BB7D5D8-B58C-4639-AB04-F3323C9E3D5A}"/>
    <dgm:cxn modelId="{46799A86-856A-4949-AC18-96B169E2E058}" type="presOf" srcId="{1187127D-E7A7-455E-93D3-1EAC1DAB5C83}" destId="{D8316F63-CE47-407B-9DCB-E8FEC91F0742}" srcOrd="0" destOrd="0" presId="urn:microsoft.com/office/officeart/2018/5/layout/IconCircleLabelList"/>
    <dgm:cxn modelId="{0560C2CF-2867-4C41-9B84-C43B49A1EFCF}" srcId="{1187127D-E7A7-455E-93D3-1EAC1DAB5C83}" destId="{BD4CDB43-353E-4B02-B096-C95F07496D3C}" srcOrd="3" destOrd="0" parTransId="{50B9826E-03A9-4BEC-83AF-4FE3EC5546B9}" sibTransId="{F766CB66-C9FA-4DBA-A25A-4A827F70313C}"/>
    <dgm:cxn modelId="{3F295CDC-7471-482D-90A1-CAF76E95A10C}" type="presOf" srcId="{89123716-B84D-436A-B032-220B2B9CADDC}" destId="{3F410A1B-B3E5-49A9-AA89-AAA8A26BCB24}" srcOrd="0" destOrd="0" presId="urn:microsoft.com/office/officeart/2018/5/layout/IconCircleLabelList"/>
    <dgm:cxn modelId="{CC2717E0-B745-4FA0-BA9D-61935A040744}" type="presParOf" srcId="{D8316F63-CE47-407B-9DCB-E8FEC91F0742}" destId="{AE2471DD-AEF0-46AC-AE4E-4047B474E634}" srcOrd="0" destOrd="0" presId="urn:microsoft.com/office/officeart/2018/5/layout/IconCircleLabelList"/>
    <dgm:cxn modelId="{69E34C59-CEB5-4F65-8A99-276EFDDA7804}" type="presParOf" srcId="{AE2471DD-AEF0-46AC-AE4E-4047B474E634}" destId="{6A28B40A-85CB-44CF-9E81-3063936285E3}" srcOrd="0" destOrd="0" presId="urn:microsoft.com/office/officeart/2018/5/layout/IconCircleLabelList"/>
    <dgm:cxn modelId="{7FA62A85-3AE0-4230-8DEC-136FF67A2F75}" type="presParOf" srcId="{AE2471DD-AEF0-46AC-AE4E-4047B474E634}" destId="{005524FB-3A0E-4BA5-B04E-59FC2E252AEB}" srcOrd="1" destOrd="0" presId="urn:microsoft.com/office/officeart/2018/5/layout/IconCircleLabelList"/>
    <dgm:cxn modelId="{7CA4F707-4953-4BB7-8153-F387AA80FACC}" type="presParOf" srcId="{AE2471DD-AEF0-46AC-AE4E-4047B474E634}" destId="{10E3AB85-F629-46B7-9081-FC073256C023}" srcOrd="2" destOrd="0" presId="urn:microsoft.com/office/officeart/2018/5/layout/IconCircleLabelList"/>
    <dgm:cxn modelId="{2E91F802-C502-4DD3-B43A-1601D4FA9BC1}" type="presParOf" srcId="{AE2471DD-AEF0-46AC-AE4E-4047B474E634}" destId="{1A451185-6747-4E77-A3B3-9CCD7AC625EB}" srcOrd="3" destOrd="0" presId="urn:microsoft.com/office/officeart/2018/5/layout/IconCircleLabelList"/>
    <dgm:cxn modelId="{B4839D52-EE0B-4A8A-9C6D-7FD814118460}" type="presParOf" srcId="{D8316F63-CE47-407B-9DCB-E8FEC91F0742}" destId="{BD8992B9-B7CC-44F7-8E17-FEAD75D73260}" srcOrd="1" destOrd="0" presId="urn:microsoft.com/office/officeart/2018/5/layout/IconCircleLabelList"/>
    <dgm:cxn modelId="{FBD61538-10AA-4771-BB43-1A8DDA8B6D38}" type="presParOf" srcId="{D8316F63-CE47-407B-9DCB-E8FEC91F0742}" destId="{4A705C56-DCC9-4BDC-963E-E3C1A32B8124}" srcOrd="2" destOrd="0" presId="urn:microsoft.com/office/officeart/2018/5/layout/IconCircleLabelList"/>
    <dgm:cxn modelId="{F9E26C15-BFC6-4D29-9CB1-05963DCE45AF}" type="presParOf" srcId="{4A705C56-DCC9-4BDC-963E-E3C1A32B8124}" destId="{C4618682-3912-4E72-999D-4BF5CD06322D}" srcOrd="0" destOrd="0" presId="urn:microsoft.com/office/officeart/2018/5/layout/IconCircleLabelList"/>
    <dgm:cxn modelId="{EE54B73B-63D2-4205-B860-DF511475FABF}" type="presParOf" srcId="{4A705C56-DCC9-4BDC-963E-E3C1A32B8124}" destId="{172F9AEA-3377-4AFB-BDDB-45672D648ACC}" srcOrd="1" destOrd="0" presId="urn:microsoft.com/office/officeart/2018/5/layout/IconCircleLabelList"/>
    <dgm:cxn modelId="{E70A3D01-85AC-4556-B266-4E7847A9FEEC}" type="presParOf" srcId="{4A705C56-DCC9-4BDC-963E-E3C1A32B8124}" destId="{7C97D28A-6337-4BD4-88DA-E386C94E58EA}" srcOrd="2" destOrd="0" presId="urn:microsoft.com/office/officeart/2018/5/layout/IconCircleLabelList"/>
    <dgm:cxn modelId="{1D938727-B51F-4DB6-B47F-19DCB6B3B3E0}" type="presParOf" srcId="{4A705C56-DCC9-4BDC-963E-E3C1A32B8124}" destId="{7CEA8AF0-CDCB-4FBD-8FCB-A8EECB922CE0}" srcOrd="3" destOrd="0" presId="urn:microsoft.com/office/officeart/2018/5/layout/IconCircleLabelList"/>
    <dgm:cxn modelId="{C99FA575-863A-4F30-A66C-2AC2D9CDF739}" type="presParOf" srcId="{D8316F63-CE47-407B-9DCB-E8FEC91F0742}" destId="{92A8B23C-69B8-4E96-B33F-BB2C249D15FB}" srcOrd="3" destOrd="0" presId="urn:microsoft.com/office/officeart/2018/5/layout/IconCircleLabelList"/>
    <dgm:cxn modelId="{19CF721B-33E2-4529-9403-5AB9BBA47D98}" type="presParOf" srcId="{D8316F63-CE47-407B-9DCB-E8FEC91F0742}" destId="{D938C496-9BEF-45FE-B395-F2557FB65E88}" srcOrd="4" destOrd="0" presId="urn:microsoft.com/office/officeart/2018/5/layout/IconCircleLabelList"/>
    <dgm:cxn modelId="{658D0125-C3C9-4D5B-8DF0-5E2057102680}" type="presParOf" srcId="{D938C496-9BEF-45FE-B395-F2557FB65E88}" destId="{1F290E81-B7E4-40F0-A220-DB97594D9AE3}" srcOrd="0" destOrd="0" presId="urn:microsoft.com/office/officeart/2018/5/layout/IconCircleLabelList"/>
    <dgm:cxn modelId="{50F2BB0B-CE08-4F41-A25B-1FF84C93EEEF}" type="presParOf" srcId="{D938C496-9BEF-45FE-B395-F2557FB65E88}" destId="{9FDBD919-83B2-43D2-B22A-C1D340DD896A}" srcOrd="1" destOrd="0" presId="urn:microsoft.com/office/officeart/2018/5/layout/IconCircleLabelList"/>
    <dgm:cxn modelId="{51BF9BE5-F346-4A35-A9C3-91EDDD48FDDA}" type="presParOf" srcId="{D938C496-9BEF-45FE-B395-F2557FB65E88}" destId="{448386B8-992B-4E81-92FA-A2A8D3DE4E53}" srcOrd="2" destOrd="0" presId="urn:microsoft.com/office/officeart/2018/5/layout/IconCircleLabelList"/>
    <dgm:cxn modelId="{DFB9ED2B-2930-4C79-B0BD-4EA886CDAA92}" type="presParOf" srcId="{D938C496-9BEF-45FE-B395-F2557FB65E88}" destId="{3F410A1B-B3E5-49A9-AA89-AAA8A26BCB24}" srcOrd="3" destOrd="0" presId="urn:microsoft.com/office/officeart/2018/5/layout/IconCircleLabelList"/>
    <dgm:cxn modelId="{261BF724-C195-49FC-98B1-0E02F339F1F9}" type="presParOf" srcId="{D8316F63-CE47-407B-9DCB-E8FEC91F0742}" destId="{AD0B658B-B50A-40EF-B4FE-7234C25616F8}" srcOrd="5" destOrd="0" presId="urn:microsoft.com/office/officeart/2018/5/layout/IconCircleLabelList"/>
    <dgm:cxn modelId="{D185BF21-7E56-4FEF-8D8D-7AFA57AE257F}" type="presParOf" srcId="{D8316F63-CE47-407B-9DCB-E8FEC91F0742}" destId="{CAC241F1-438C-4156-AE32-1C9D5A4592D9}" srcOrd="6" destOrd="0" presId="urn:microsoft.com/office/officeart/2018/5/layout/IconCircleLabelList"/>
    <dgm:cxn modelId="{CCB975DD-FEAD-46AB-8FA8-28FB14C050DE}" type="presParOf" srcId="{CAC241F1-438C-4156-AE32-1C9D5A4592D9}" destId="{17388459-6EB8-4F5E-BF5C-9EB4EB9F5789}" srcOrd="0" destOrd="0" presId="urn:microsoft.com/office/officeart/2018/5/layout/IconCircleLabelList"/>
    <dgm:cxn modelId="{B1B44AEE-20A0-49E0-A0A9-7D5238CE1C61}" type="presParOf" srcId="{CAC241F1-438C-4156-AE32-1C9D5A4592D9}" destId="{958D9CF1-097F-4361-ABD4-11EB84ECFAE9}" srcOrd="1" destOrd="0" presId="urn:microsoft.com/office/officeart/2018/5/layout/IconCircleLabelList"/>
    <dgm:cxn modelId="{7028E282-AF31-4A2A-AED3-D9025F008A50}" type="presParOf" srcId="{CAC241F1-438C-4156-AE32-1C9D5A4592D9}" destId="{9B133744-2F9F-4D93-9D78-885476BC07F6}" srcOrd="2" destOrd="0" presId="urn:microsoft.com/office/officeart/2018/5/layout/IconCircleLabelList"/>
    <dgm:cxn modelId="{CF8EEE8A-A4B0-424D-BC69-4A13116257FE}" type="presParOf" srcId="{CAC241F1-438C-4156-AE32-1C9D5A4592D9}" destId="{FE08D94C-0979-4A7E-9611-4E89C272E0B9}" srcOrd="3" destOrd="0" presId="urn:microsoft.com/office/officeart/2018/5/layout/IconCircleLabelList"/>
    <dgm:cxn modelId="{6F8A1D2F-4082-46E9-97C8-228A569C506F}" type="presParOf" srcId="{D8316F63-CE47-407B-9DCB-E8FEC91F0742}" destId="{D32C510A-6CA6-410D-A15E-1EF69D9DB601}" srcOrd="7" destOrd="0" presId="urn:microsoft.com/office/officeart/2018/5/layout/IconCircleLabelList"/>
    <dgm:cxn modelId="{FBF44D68-C0CF-441D-85FF-0B869D691C1B}" type="presParOf" srcId="{D8316F63-CE47-407B-9DCB-E8FEC91F0742}" destId="{CC946639-4A2B-4307-8E5A-06D67A6E7DE4}" srcOrd="8" destOrd="0" presId="urn:microsoft.com/office/officeart/2018/5/layout/IconCircleLabelList"/>
    <dgm:cxn modelId="{C419D7C9-2225-481C-9224-DE994A445339}" type="presParOf" srcId="{CC946639-4A2B-4307-8E5A-06D67A6E7DE4}" destId="{21D2485F-A179-4312-960D-B04D23F73093}" srcOrd="0" destOrd="0" presId="urn:microsoft.com/office/officeart/2018/5/layout/IconCircleLabelList"/>
    <dgm:cxn modelId="{8A0E5A25-9340-4772-8BFE-36DB1C781D0C}" type="presParOf" srcId="{CC946639-4A2B-4307-8E5A-06D67A6E7DE4}" destId="{E71EB1C6-24EC-4328-9469-745343CCA869}" srcOrd="1" destOrd="0" presId="urn:microsoft.com/office/officeart/2018/5/layout/IconCircleLabelList"/>
    <dgm:cxn modelId="{1C8FF9A0-00E9-4C75-BDAF-F80A970D010E}" type="presParOf" srcId="{CC946639-4A2B-4307-8E5A-06D67A6E7DE4}" destId="{284A2FFB-96C0-4491-838B-4F5E0ADB220A}" srcOrd="2" destOrd="0" presId="urn:microsoft.com/office/officeart/2018/5/layout/IconCircleLabelList"/>
    <dgm:cxn modelId="{5AAD1A1D-C6C7-4AB9-AC64-270DF1571F9E}" type="presParOf" srcId="{CC946639-4A2B-4307-8E5A-06D67A6E7DE4}" destId="{1BA5D214-334E-4BA2-B451-DC551C28264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EF664-A10F-4F61-87E9-B962E1317A3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1A69854-7566-4412-A31D-81234E9B8C14}">
      <dgm:prSet/>
      <dgm:spPr/>
      <dgm:t>
        <a:bodyPr/>
        <a:lstStyle/>
        <a:p>
          <a:pPr>
            <a:defRPr cap="all"/>
          </a:pPr>
          <a:r>
            <a:rPr lang="en-US" dirty="0"/>
            <a:t>Patient</a:t>
          </a:r>
        </a:p>
      </dgm:t>
    </dgm:pt>
    <dgm:pt modelId="{5565F0F1-4759-426E-A93D-D788C6B1834D}" type="parTrans" cxnId="{C153F2C4-27C7-4F67-B59D-21B1E7599AB9}">
      <dgm:prSet/>
      <dgm:spPr/>
      <dgm:t>
        <a:bodyPr/>
        <a:lstStyle/>
        <a:p>
          <a:endParaRPr lang="en-US"/>
        </a:p>
      </dgm:t>
    </dgm:pt>
    <dgm:pt modelId="{A9FB573E-5C39-4200-AE81-986E8B2899A1}" type="sibTrans" cxnId="{C153F2C4-27C7-4F67-B59D-21B1E7599AB9}">
      <dgm:prSet/>
      <dgm:spPr/>
      <dgm:t>
        <a:bodyPr/>
        <a:lstStyle/>
        <a:p>
          <a:endParaRPr lang="en-US"/>
        </a:p>
      </dgm:t>
    </dgm:pt>
    <dgm:pt modelId="{70AAB01F-1F3F-4239-BB51-C836817025E3}">
      <dgm:prSet/>
      <dgm:spPr/>
      <dgm:t>
        <a:bodyPr/>
        <a:lstStyle/>
        <a:p>
          <a:pPr>
            <a:defRPr cap="all"/>
          </a:pPr>
          <a:r>
            <a:rPr lang="en-US" dirty="0"/>
            <a:t>caregiver</a:t>
          </a:r>
        </a:p>
      </dgm:t>
    </dgm:pt>
    <dgm:pt modelId="{60249235-DC8C-405B-AC8E-676465FD62B7}" type="parTrans" cxnId="{66ABC6C2-DAA8-4BBD-A2CD-5B08247D6969}">
      <dgm:prSet/>
      <dgm:spPr/>
      <dgm:t>
        <a:bodyPr/>
        <a:lstStyle/>
        <a:p>
          <a:endParaRPr lang="en-US"/>
        </a:p>
      </dgm:t>
    </dgm:pt>
    <dgm:pt modelId="{A802530E-2788-4B70-8347-C4EFA40311A1}" type="sibTrans" cxnId="{66ABC6C2-DAA8-4BBD-A2CD-5B08247D6969}">
      <dgm:prSet/>
      <dgm:spPr/>
      <dgm:t>
        <a:bodyPr/>
        <a:lstStyle/>
        <a:p>
          <a:endParaRPr lang="en-US"/>
        </a:p>
      </dgm:t>
    </dgm:pt>
    <dgm:pt modelId="{F1D9C275-1E4B-40E9-8FA5-90D49683C289}">
      <dgm:prSet/>
      <dgm:spPr/>
      <dgm:t>
        <a:bodyPr/>
        <a:lstStyle/>
        <a:p>
          <a:pPr>
            <a:defRPr cap="all"/>
          </a:pPr>
          <a:r>
            <a:rPr lang="en-US" dirty="0"/>
            <a:t>Staff</a:t>
          </a:r>
        </a:p>
      </dgm:t>
    </dgm:pt>
    <dgm:pt modelId="{9C0328EF-E0B3-46D2-8D34-FBD9C9204230}" type="parTrans" cxnId="{0606E161-41D1-4B3A-BC3B-E677E85EFE9B}">
      <dgm:prSet/>
      <dgm:spPr/>
      <dgm:t>
        <a:bodyPr/>
        <a:lstStyle/>
        <a:p>
          <a:endParaRPr lang="en-US"/>
        </a:p>
      </dgm:t>
    </dgm:pt>
    <dgm:pt modelId="{7142EB2F-6B3E-439E-A19D-B6E391266445}" type="sibTrans" cxnId="{0606E161-41D1-4B3A-BC3B-E677E85EFE9B}">
      <dgm:prSet/>
      <dgm:spPr/>
      <dgm:t>
        <a:bodyPr/>
        <a:lstStyle/>
        <a:p>
          <a:endParaRPr lang="en-US"/>
        </a:p>
      </dgm:t>
    </dgm:pt>
    <dgm:pt modelId="{0E8A49A6-8E18-4048-9FDA-610A17570EF0}" type="pres">
      <dgm:prSet presAssocID="{AB3EF664-A10F-4F61-87E9-B962E1317A37}" presName="root" presStyleCnt="0">
        <dgm:presLayoutVars>
          <dgm:dir/>
          <dgm:resizeHandles val="exact"/>
        </dgm:presLayoutVars>
      </dgm:prSet>
      <dgm:spPr/>
    </dgm:pt>
    <dgm:pt modelId="{9A68BBF8-A3E0-4E2F-B71B-1F2155ACCE48}" type="pres">
      <dgm:prSet presAssocID="{31A69854-7566-4412-A31D-81234E9B8C14}" presName="compNode" presStyleCnt="0"/>
      <dgm:spPr/>
    </dgm:pt>
    <dgm:pt modelId="{A862FEE0-5D38-41BA-91F4-C685EFB92C04}" type="pres">
      <dgm:prSet presAssocID="{31A69854-7566-4412-A31D-81234E9B8C14}" presName="iconBgRect" presStyleLbl="bgShp" presStyleIdx="0" presStyleCnt="3"/>
      <dgm:spPr/>
    </dgm:pt>
    <dgm:pt modelId="{A947F9BA-7C22-4CAB-8F98-954D0477F8C4}" type="pres">
      <dgm:prSet presAssocID="{31A69854-7566-4412-A31D-81234E9B8C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ng with solid fill"/>
        </a:ext>
      </dgm:extLst>
    </dgm:pt>
    <dgm:pt modelId="{CC61AF29-DEA5-4C49-B50F-0E6750CA25F3}" type="pres">
      <dgm:prSet presAssocID="{31A69854-7566-4412-A31D-81234E9B8C14}" presName="spaceRect" presStyleCnt="0"/>
      <dgm:spPr/>
    </dgm:pt>
    <dgm:pt modelId="{9AA7F644-CA99-4D1C-AC22-9A40CAD36E45}" type="pres">
      <dgm:prSet presAssocID="{31A69854-7566-4412-A31D-81234E9B8C14}" presName="textRect" presStyleLbl="revTx" presStyleIdx="0" presStyleCnt="3">
        <dgm:presLayoutVars>
          <dgm:chMax val="1"/>
          <dgm:chPref val="1"/>
        </dgm:presLayoutVars>
      </dgm:prSet>
      <dgm:spPr/>
    </dgm:pt>
    <dgm:pt modelId="{46E12DA7-C0E4-4117-A680-978BC683C788}" type="pres">
      <dgm:prSet presAssocID="{A9FB573E-5C39-4200-AE81-986E8B2899A1}" presName="sibTrans" presStyleCnt="0"/>
      <dgm:spPr/>
    </dgm:pt>
    <dgm:pt modelId="{AEFD6563-DF4B-4A42-B09B-B4C19EE3FCBB}" type="pres">
      <dgm:prSet presAssocID="{70AAB01F-1F3F-4239-BB51-C836817025E3}" presName="compNode" presStyleCnt="0"/>
      <dgm:spPr/>
    </dgm:pt>
    <dgm:pt modelId="{395704C5-F946-462D-A69C-EF9F9736D2B0}" type="pres">
      <dgm:prSet presAssocID="{70AAB01F-1F3F-4239-BB51-C836817025E3}" presName="iconBgRect" presStyleLbl="bgShp" presStyleIdx="1" presStyleCnt="3"/>
      <dgm:spPr/>
    </dgm:pt>
    <dgm:pt modelId="{965E6294-B2C0-4C55-828B-784B823F312F}" type="pres">
      <dgm:prSet presAssocID="{70AAB01F-1F3F-4239-BB51-C836817025E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2FDAA7AC-DEBA-4700-99D0-1A78999FE69D}" type="pres">
      <dgm:prSet presAssocID="{70AAB01F-1F3F-4239-BB51-C836817025E3}" presName="spaceRect" presStyleCnt="0"/>
      <dgm:spPr/>
    </dgm:pt>
    <dgm:pt modelId="{133F658D-38C7-4601-A0BE-1335EF200B1E}" type="pres">
      <dgm:prSet presAssocID="{70AAB01F-1F3F-4239-BB51-C836817025E3}" presName="textRect" presStyleLbl="revTx" presStyleIdx="1" presStyleCnt="3">
        <dgm:presLayoutVars>
          <dgm:chMax val="1"/>
          <dgm:chPref val="1"/>
        </dgm:presLayoutVars>
      </dgm:prSet>
      <dgm:spPr/>
    </dgm:pt>
    <dgm:pt modelId="{3B666681-D9D5-4A8A-82D9-4D0309BC6E10}" type="pres">
      <dgm:prSet presAssocID="{A802530E-2788-4B70-8347-C4EFA40311A1}" presName="sibTrans" presStyleCnt="0"/>
      <dgm:spPr/>
    </dgm:pt>
    <dgm:pt modelId="{7AAC013A-0AE3-49C5-B253-1E832DDAC4F3}" type="pres">
      <dgm:prSet presAssocID="{F1D9C275-1E4B-40E9-8FA5-90D49683C289}" presName="compNode" presStyleCnt="0"/>
      <dgm:spPr/>
    </dgm:pt>
    <dgm:pt modelId="{E11D9D2D-E1EF-4F8B-B956-5276604AD9D9}" type="pres">
      <dgm:prSet presAssocID="{F1D9C275-1E4B-40E9-8FA5-90D49683C289}" presName="iconBgRect" presStyleLbl="bgShp" presStyleIdx="2" presStyleCnt="3"/>
      <dgm:spPr/>
    </dgm:pt>
    <dgm:pt modelId="{58FA072A-DFB4-4C7E-8DD2-3ED530ACB350}" type="pres">
      <dgm:prSet presAssocID="{F1D9C275-1E4B-40E9-8FA5-90D49683C28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 female with solid fill"/>
        </a:ext>
      </dgm:extLst>
    </dgm:pt>
    <dgm:pt modelId="{289381BC-2E4A-4E2E-8DCB-A1DCC09AF3C1}" type="pres">
      <dgm:prSet presAssocID="{F1D9C275-1E4B-40E9-8FA5-90D49683C289}" presName="spaceRect" presStyleCnt="0"/>
      <dgm:spPr/>
    </dgm:pt>
    <dgm:pt modelId="{4E92316D-3FE7-4566-B3F0-19B75154652B}" type="pres">
      <dgm:prSet presAssocID="{F1D9C275-1E4B-40E9-8FA5-90D49683C28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606E161-41D1-4B3A-BC3B-E677E85EFE9B}" srcId="{AB3EF664-A10F-4F61-87E9-B962E1317A37}" destId="{F1D9C275-1E4B-40E9-8FA5-90D49683C289}" srcOrd="2" destOrd="0" parTransId="{9C0328EF-E0B3-46D2-8D34-FBD9C9204230}" sibTransId="{7142EB2F-6B3E-439E-A19D-B6E391266445}"/>
    <dgm:cxn modelId="{E3CAD069-CACA-43E3-87EF-3695A8153986}" type="presOf" srcId="{31A69854-7566-4412-A31D-81234E9B8C14}" destId="{9AA7F644-CA99-4D1C-AC22-9A40CAD36E45}" srcOrd="0" destOrd="0" presId="urn:microsoft.com/office/officeart/2018/5/layout/IconCircleLabelList"/>
    <dgm:cxn modelId="{C0AE264B-7831-4384-AC47-897D1FA71958}" type="presOf" srcId="{70AAB01F-1F3F-4239-BB51-C836817025E3}" destId="{133F658D-38C7-4601-A0BE-1335EF200B1E}" srcOrd="0" destOrd="0" presId="urn:microsoft.com/office/officeart/2018/5/layout/IconCircleLabelList"/>
    <dgm:cxn modelId="{19BAD8AA-085B-4C78-A9C3-EBCFE611E9B4}" type="presOf" srcId="{F1D9C275-1E4B-40E9-8FA5-90D49683C289}" destId="{4E92316D-3FE7-4566-B3F0-19B75154652B}" srcOrd="0" destOrd="0" presId="urn:microsoft.com/office/officeart/2018/5/layout/IconCircleLabelList"/>
    <dgm:cxn modelId="{4E249BB5-DA6B-43ED-A8A0-A4158A6FAEE7}" type="presOf" srcId="{AB3EF664-A10F-4F61-87E9-B962E1317A37}" destId="{0E8A49A6-8E18-4048-9FDA-610A17570EF0}" srcOrd="0" destOrd="0" presId="urn:microsoft.com/office/officeart/2018/5/layout/IconCircleLabelList"/>
    <dgm:cxn modelId="{66ABC6C2-DAA8-4BBD-A2CD-5B08247D6969}" srcId="{AB3EF664-A10F-4F61-87E9-B962E1317A37}" destId="{70AAB01F-1F3F-4239-BB51-C836817025E3}" srcOrd="1" destOrd="0" parTransId="{60249235-DC8C-405B-AC8E-676465FD62B7}" sibTransId="{A802530E-2788-4B70-8347-C4EFA40311A1}"/>
    <dgm:cxn modelId="{C153F2C4-27C7-4F67-B59D-21B1E7599AB9}" srcId="{AB3EF664-A10F-4F61-87E9-B962E1317A37}" destId="{31A69854-7566-4412-A31D-81234E9B8C14}" srcOrd="0" destOrd="0" parTransId="{5565F0F1-4759-426E-A93D-D788C6B1834D}" sibTransId="{A9FB573E-5C39-4200-AE81-986E8B2899A1}"/>
    <dgm:cxn modelId="{B0A6F699-D400-48B7-8C7A-C3EEE22297DD}" type="presParOf" srcId="{0E8A49A6-8E18-4048-9FDA-610A17570EF0}" destId="{9A68BBF8-A3E0-4E2F-B71B-1F2155ACCE48}" srcOrd="0" destOrd="0" presId="urn:microsoft.com/office/officeart/2018/5/layout/IconCircleLabelList"/>
    <dgm:cxn modelId="{FEB4316E-5DD1-4796-9118-9A696E25DDEA}" type="presParOf" srcId="{9A68BBF8-A3E0-4E2F-B71B-1F2155ACCE48}" destId="{A862FEE0-5D38-41BA-91F4-C685EFB92C04}" srcOrd="0" destOrd="0" presId="urn:microsoft.com/office/officeart/2018/5/layout/IconCircleLabelList"/>
    <dgm:cxn modelId="{CA576736-5C63-4A97-A2DD-504DCE88DE80}" type="presParOf" srcId="{9A68BBF8-A3E0-4E2F-B71B-1F2155ACCE48}" destId="{A947F9BA-7C22-4CAB-8F98-954D0477F8C4}" srcOrd="1" destOrd="0" presId="urn:microsoft.com/office/officeart/2018/5/layout/IconCircleLabelList"/>
    <dgm:cxn modelId="{FB041FBD-A465-4993-A8CE-6E802FC21254}" type="presParOf" srcId="{9A68BBF8-A3E0-4E2F-B71B-1F2155ACCE48}" destId="{CC61AF29-DEA5-4C49-B50F-0E6750CA25F3}" srcOrd="2" destOrd="0" presId="urn:microsoft.com/office/officeart/2018/5/layout/IconCircleLabelList"/>
    <dgm:cxn modelId="{CACF3CE0-0F22-408C-BF0F-F426B5770E13}" type="presParOf" srcId="{9A68BBF8-A3E0-4E2F-B71B-1F2155ACCE48}" destId="{9AA7F644-CA99-4D1C-AC22-9A40CAD36E45}" srcOrd="3" destOrd="0" presId="urn:microsoft.com/office/officeart/2018/5/layout/IconCircleLabelList"/>
    <dgm:cxn modelId="{6EC493D3-B41B-4873-BEE5-A6C2847DED98}" type="presParOf" srcId="{0E8A49A6-8E18-4048-9FDA-610A17570EF0}" destId="{46E12DA7-C0E4-4117-A680-978BC683C788}" srcOrd="1" destOrd="0" presId="urn:microsoft.com/office/officeart/2018/5/layout/IconCircleLabelList"/>
    <dgm:cxn modelId="{2BD1452C-8008-416A-AF8A-3F33A03CB5F0}" type="presParOf" srcId="{0E8A49A6-8E18-4048-9FDA-610A17570EF0}" destId="{AEFD6563-DF4B-4A42-B09B-B4C19EE3FCBB}" srcOrd="2" destOrd="0" presId="urn:microsoft.com/office/officeart/2018/5/layout/IconCircleLabelList"/>
    <dgm:cxn modelId="{C00618F3-5CE5-4E61-BC2E-0DBDF35445D3}" type="presParOf" srcId="{AEFD6563-DF4B-4A42-B09B-B4C19EE3FCBB}" destId="{395704C5-F946-462D-A69C-EF9F9736D2B0}" srcOrd="0" destOrd="0" presId="urn:microsoft.com/office/officeart/2018/5/layout/IconCircleLabelList"/>
    <dgm:cxn modelId="{2866C1D9-1CDD-4186-AD88-EFD450F36E1C}" type="presParOf" srcId="{AEFD6563-DF4B-4A42-B09B-B4C19EE3FCBB}" destId="{965E6294-B2C0-4C55-828B-784B823F312F}" srcOrd="1" destOrd="0" presId="urn:microsoft.com/office/officeart/2018/5/layout/IconCircleLabelList"/>
    <dgm:cxn modelId="{CFDB2128-8828-4619-95F1-ADAC12395191}" type="presParOf" srcId="{AEFD6563-DF4B-4A42-B09B-B4C19EE3FCBB}" destId="{2FDAA7AC-DEBA-4700-99D0-1A78999FE69D}" srcOrd="2" destOrd="0" presId="urn:microsoft.com/office/officeart/2018/5/layout/IconCircleLabelList"/>
    <dgm:cxn modelId="{7035CD62-4FC4-4035-B99F-BAD5D736F115}" type="presParOf" srcId="{AEFD6563-DF4B-4A42-B09B-B4C19EE3FCBB}" destId="{133F658D-38C7-4601-A0BE-1335EF200B1E}" srcOrd="3" destOrd="0" presId="urn:microsoft.com/office/officeart/2018/5/layout/IconCircleLabelList"/>
    <dgm:cxn modelId="{559F9AFD-7B36-4EFE-B99A-F36D04D52469}" type="presParOf" srcId="{0E8A49A6-8E18-4048-9FDA-610A17570EF0}" destId="{3B666681-D9D5-4A8A-82D9-4D0309BC6E10}" srcOrd="3" destOrd="0" presId="urn:microsoft.com/office/officeart/2018/5/layout/IconCircleLabelList"/>
    <dgm:cxn modelId="{768E7001-0ED8-48BF-92F4-01F2B6779139}" type="presParOf" srcId="{0E8A49A6-8E18-4048-9FDA-610A17570EF0}" destId="{7AAC013A-0AE3-49C5-B253-1E832DDAC4F3}" srcOrd="4" destOrd="0" presId="urn:microsoft.com/office/officeart/2018/5/layout/IconCircleLabelList"/>
    <dgm:cxn modelId="{383A1B03-FB33-49FC-8C58-2BE863FA7C05}" type="presParOf" srcId="{7AAC013A-0AE3-49C5-B253-1E832DDAC4F3}" destId="{E11D9D2D-E1EF-4F8B-B956-5276604AD9D9}" srcOrd="0" destOrd="0" presId="urn:microsoft.com/office/officeart/2018/5/layout/IconCircleLabelList"/>
    <dgm:cxn modelId="{6FE9BF58-7A75-4B3B-938C-56B37D2827BC}" type="presParOf" srcId="{7AAC013A-0AE3-49C5-B253-1E832DDAC4F3}" destId="{58FA072A-DFB4-4C7E-8DD2-3ED530ACB350}" srcOrd="1" destOrd="0" presId="urn:microsoft.com/office/officeart/2018/5/layout/IconCircleLabelList"/>
    <dgm:cxn modelId="{0A289092-85B0-4037-A5BF-54E4FC6E6984}" type="presParOf" srcId="{7AAC013A-0AE3-49C5-B253-1E832DDAC4F3}" destId="{289381BC-2E4A-4E2E-8DCB-A1DCC09AF3C1}" srcOrd="2" destOrd="0" presId="urn:microsoft.com/office/officeart/2018/5/layout/IconCircleLabelList"/>
    <dgm:cxn modelId="{A1F0FFDC-21AB-4D75-B64E-1FFEF7914036}" type="presParOf" srcId="{7AAC013A-0AE3-49C5-B253-1E832DDAC4F3}" destId="{4E92316D-3FE7-4566-B3F0-19B75154652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82322-65D9-4EF8-8969-CB4FCD55B15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A9820DA-81FE-4A14-B0EA-B65CD71618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Performance</a:t>
          </a:r>
        </a:p>
      </dgm:t>
    </dgm:pt>
    <dgm:pt modelId="{7D86F940-3817-4F21-B70B-CDF9B2814FB6}" type="parTrans" cxnId="{23140E73-5C02-4E29-B677-CB0A65051E68}">
      <dgm:prSet/>
      <dgm:spPr/>
      <dgm:t>
        <a:bodyPr/>
        <a:lstStyle/>
        <a:p>
          <a:endParaRPr lang="en-US"/>
        </a:p>
      </dgm:t>
    </dgm:pt>
    <dgm:pt modelId="{A13B1399-C402-4A65-805A-4077B73F704E}" type="sibTrans" cxnId="{23140E73-5C02-4E29-B677-CB0A65051E68}">
      <dgm:prSet/>
      <dgm:spPr/>
      <dgm:t>
        <a:bodyPr/>
        <a:lstStyle/>
        <a:p>
          <a:endParaRPr lang="en-US"/>
        </a:p>
      </dgm:t>
    </dgm:pt>
    <dgm:pt modelId="{85CCB2CB-9E68-4B2C-9F1E-50CA45F3F48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Survey Results</a:t>
          </a:r>
        </a:p>
      </dgm:t>
    </dgm:pt>
    <dgm:pt modelId="{89638BAF-E3B3-4EC2-AD89-CF04956EB1D9}" type="parTrans" cxnId="{30268320-F02B-4006-B150-097885F597AB}">
      <dgm:prSet/>
      <dgm:spPr/>
      <dgm:t>
        <a:bodyPr/>
        <a:lstStyle/>
        <a:p>
          <a:endParaRPr lang="en-US"/>
        </a:p>
      </dgm:t>
    </dgm:pt>
    <dgm:pt modelId="{EC882073-29DC-49E2-8D0C-CE87001FF601}" type="sibTrans" cxnId="{30268320-F02B-4006-B150-097885F597AB}">
      <dgm:prSet/>
      <dgm:spPr/>
      <dgm:t>
        <a:bodyPr/>
        <a:lstStyle/>
        <a:p>
          <a:endParaRPr lang="en-US"/>
        </a:p>
      </dgm:t>
    </dgm:pt>
    <dgm:pt modelId="{438D9AB5-4B71-4E86-91B8-CCD3C6E465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Staff development</a:t>
          </a:r>
        </a:p>
      </dgm:t>
    </dgm:pt>
    <dgm:pt modelId="{0990FD5A-F3E8-49F8-AD75-18A09DFB88C9}" type="parTrans" cxnId="{B349604F-E5CF-4B20-9A83-A1E8837EECEE}">
      <dgm:prSet/>
      <dgm:spPr/>
      <dgm:t>
        <a:bodyPr/>
        <a:lstStyle/>
        <a:p>
          <a:endParaRPr lang="en-US"/>
        </a:p>
      </dgm:t>
    </dgm:pt>
    <dgm:pt modelId="{3E2CAA1F-C879-4840-8802-68DBCC5220D2}" type="sibTrans" cxnId="{B349604F-E5CF-4B20-9A83-A1E8837EECEE}">
      <dgm:prSet/>
      <dgm:spPr/>
      <dgm:t>
        <a:bodyPr/>
        <a:lstStyle/>
        <a:p>
          <a:endParaRPr lang="en-US"/>
        </a:p>
      </dgm:t>
    </dgm:pt>
    <dgm:pt modelId="{9248FD18-E683-4541-9EB2-A0B551436F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metrics</a:t>
          </a:r>
        </a:p>
      </dgm:t>
    </dgm:pt>
    <dgm:pt modelId="{925B2FF4-17B9-40B4-A5F2-C21ED5F20620}" type="parTrans" cxnId="{94C77C83-4E62-41E8-BBFF-3A926E5F2A54}">
      <dgm:prSet/>
      <dgm:spPr/>
      <dgm:t>
        <a:bodyPr/>
        <a:lstStyle/>
        <a:p>
          <a:endParaRPr lang="en-US"/>
        </a:p>
      </dgm:t>
    </dgm:pt>
    <dgm:pt modelId="{B62A2653-BEB5-458F-B551-D0A4AA3032AA}" type="sibTrans" cxnId="{94C77C83-4E62-41E8-BBFF-3A926E5F2A54}">
      <dgm:prSet/>
      <dgm:spPr/>
      <dgm:t>
        <a:bodyPr/>
        <a:lstStyle/>
        <a:p>
          <a:endParaRPr lang="en-US"/>
        </a:p>
      </dgm:t>
    </dgm:pt>
    <dgm:pt modelId="{5F6296FB-6623-49F0-A37B-32D5293F3A75}" type="pres">
      <dgm:prSet presAssocID="{A9082322-65D9-4EF8-8969-CB4FCD55B155}" presName="root" presStyleCnt="0">
        <dgm:presLayoutVars>
          <dgm:dir/>
          <dgm:resizeHandles val="exact"/>
        </dgm:presLayoutVars>
      </dgm:prSet>
      <dgm:spPr/>
    </dgm:pt>
    <dgm:pt modelId="{85DA380E-3FD6-4279-8ECB-35FD817107C7}" type="pres">
      <dgm:prSet presAssocID="{FA9820DA-81FE-4A14-B0EA-B65CD7161892}" presName="compNode" presStyleCnt="0"/>
      <dgm:spPr/>
    </dgm:pt>
    <dgm:pt modelId="{E5D0A7DB-F870-4289-A176-74DC8634D49F}" type="pres">
      <dgm:prSet presAssocID="{FA9820DA-81FE-4A14-B0EA-B65CD7161892}" presName="iconBgRect" presStyleLbl="bgShp" presStyleIdx="0" presStyleCnt="4"/>
      <dgm:spPr/>
    </dgm:pt>
    <dgm:pt modelId="{926532A6-7EC2-48FB-9700-1C2608E2063C}" type="pres">
      <dgm:prSet presAssocID="{FA9820DA-81FE-4A14-B0EA-B65CD716189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51E7910C-A987-431D-A3B3-AFE18209A9A2}" type="pres">
      <dgm:prSet presAssocID="{FA9820DA-81FE-4A14-B0EA-B65CD7161892}" presName="spaceRect" presStyleCnt="0"/>
      <dgm:spPr/>
    </dgm:pt>
    <dgm:pt modelId="{7ECCB9B7-3229-4D84-88AF-537C55717936}" type="pres">
      <dgm:prSet presAssocID="{FA9820DA-81FE-4A14-B0EA-B65CD7161892}" presName="textRect" presStyleLbl="revTx" presStyleIdx="0" presStyleCnt="4">
        <dgm:presLayoutVars>
          <dgm:chMax val="1"/>
          <dgm:chPref val="1"/>
        </dgm:presLayoutVars>
      </dgm:prSet>
      <dgm:spPr/>
    </dgm:pt>
    <dgm:pt modelId="{31C29FDC-4EAC-421C-85D7-75F0109DA069}" type="pres">
      <dgm:prSet presAssocID="{A13B1399-C402-4A65-805A-4077B73F704E}" presName="sibTrans" presStyleCnt="0"/>
      <dgm:spPr/>
    </dgm:pt>
    <dgm:pt modelId="{BB66529C-2270-4196-BFCB-71AF1BBE96EB}" type="pres">
      <dgm:prSet presAssocID="{85CCB2CB-9E68-4B2C-9F1E-50CA45F3F484}" presName="compNode" presStyleCnt="0"/>
      <dgm:spPr/>
    </dgm:pt>
    <dgm:pt modelId="{3EC02099-2D14-4F0B-98D2-969D1935C96B}" type="pres">
      <dgm:prSet presAssocID="{85CCB2CB-9E68-4B2C-9F1E-50CA45F3F484}" presName="iconBgRect" presStyleLbl="bgShp" presStyleIdx="1" presStyleCnt="4"/>
      <dgm:spPr/>
    </dgm:pt>
    <dgm:pt modelId="{F7C6369C-F074-481D-877F-C3CA1C8B2601}" type="pres">
      <dgm:prSet presAssocID="{85CCB2CB-9E68-4B2C-9F1E-50CA45F3F48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0F176AB-80FF-420F-BF88-679C99DC0526}" type="pres">
      <dgm:prSet presAssocID="{85CCB2CB-9E68-4B2C-9F1E-50CA45F3F484}" presName="spaceRect" presStyleCnt="0"/>
      <dgm:spPr/>
    </dgm:pt>
    <dgm:pt modelId="{2E1E48B1-231B-40EC-9DEB-E9C62DB9B354}" type="pres">
      <dgm:prSet presAssocID="{85CCB2CB-9E68-4B2C-9F1E-50CA45F3F484}" presName="textRect" presStyleLbl="revTx" presStyleIdx="1" presStyleCnt="4">
        <dgm:presLayoutVars>
          <dgm:chMax val="1"/>
          <dgm:chPref val="1"/>
        </dgm:presLayoutVars>
      </dgm:prSet>
      <dgm:spPr/>
    </dgm:pt>
    <dgm:pt modelId="{40F320B4-3B2A-499E-8008-E3C845BE8529}" type="pres">
      <dgm:prSet presAssocID="{EC882073-29DC-49E2-8D0C-CE87001FF601}" presName="sibTrans" presStyleCnt="0"/>
      <dgm:spPr/>
    </dgm:pt>
    <dgm:pt modelId="{97C7AAAE-BF17-4136-8CB3-3B81D8C1FB63}" type="pres">
      <dgm:prSet presAssocID="{438D9AB5-4B71-4E86-91B8-CCD3C6E465FA}" presName="compNode" presStyleCnt="0"/>
      <dgm:spPr/>
    </dgm:pt>
    <dgm:pt modelId="{3B05B3D7-3CA4-4213-988D-5520E9FCAC06}" type="pres">
      <dgm:prSet presAssocID="{438D9AB5-4B71-4E86-91B8-CCD3C6E465FA}" presName="iconBgRect" presStyleLbl="bgShp" presStyleIdx="2" presStyleCnt="4"/>
      <dgm:spPr/>
    </dgm:pt>
    <dgm:pt modelId="{D20C6F1C-67EB-49A3-8A6A-77FE6F4E2581}" type="pres">
      <dgm:prSet presAssocID="{438D9AB5-4B71-4E86-91B8-CCD3C6E465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And Left Brain with solid fill"/>
        </a:ext>
      </dgm:extLst>
    </dgm:pt>
    <dgm:pt modelId="{960854BB-8EB9-47EF-9355-8D47AD054958}" type="pres">
      <dgm:prSet presAssocID="{438D9AB5-4B71-4E86-91B8-CCD3C6E465FA}" presName="spaceRect" presStyleCnt="0"/>
      <dgm:spPr/>
    </dgm:pt>
    <dgm:pt modelId="{74A5C5D9-1529-4C00-8952-5702A3EBEB99}" type="pres">
      <dgm:prSet presAssocID="{438D9AB5-4B71-4E86-91B8-CCD3C6E465FA}" presName="textRect" presStyleLbl="revTx" presStyleIdx="2" presStyleCnt="4">
        <dgm:presLayoutVars>
          <dgm:chMax val="1"/>
          <dgm:chPref val="1"/>
        </dgm:presLayoutVars>
      </dgm:prSet>
      <dgm:spPr/>
    </dgm:pt>
    <dgm:pt modelId="{3131E9F9-356B-4609-AC65-F2A855C818FA}" type="pres">
      <dgm:prSet presAssocID="{3E2CAA1F-C879-4840-8802-68DBCC5220D2}" presName="sibTrans" presStyleCnt="0"/>
      <dgm:spPr/>
    </dgm:pt>
    <dgm:pt modelId="{D8743F52-E4D6-4D15-838C-369E27080496}" type="pres">
      <dgm:prSet presAssocID="{9248FD18-E683-4541-9EB2-A0B551436FFB}" presName="compNode" presStyleCnt="0"/>
      <dgm:spPr/>
    </dgm:pt>
    <dgm:pt modelId="{CB636E1E-A841-49EB-A5DF-AEA92F5B90A0}" type="pres">
      <dgm:prSet presAssocID="{9248FD18-E683-4541-9EB2-A0B551436FFB}" presName="iconBgRect" presStyleLbl="bgShp" presStyleIdx="3" presStyleCnt="4"/>
      <dgm:spPr/>
    </dgm:pt>
    <dgm:pt modelId="{59D6C5FB-B8FF-4B57-B22D-AEAC08728B7D}" type="pres">
      <dgm:prSet presAssocID="{9248FD18-E683-4541-9EB2-A0B551436F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pie chart with solid fill"/>
        </a:ext>
      </dgm:extLst>
    </dgm:pt>
    <dgm:pt modelId="{03EF90FF-C7D4-4034-8D59-1D749DDA41F9}" type="pres">
      <dgm:prSet presAssocID="{9248FD18-E683-4541-9EB2-A0B551436FFB}" presName="spaceRect" presStyleCnt="0"/>
      <dgm:spPr/>
    </dgm:pt>
    <dgm:pt modelId="{8E2D07B9-A1AB-4FA9-8A07-1D52AC3E3ADB}" type="pres">
      <dgm:prSet presAssocID="{9248FD18-E683-4541-9EB2-A0B551436FF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6E91711-457D-4C3A-BAE0-58FEF02D3010}" type="presOf" srcId="{9248FD18-E683-4541-9EB2-A0B551436FFB}" destId="{8E2D07B9-A1AB-4FA9-8A07-1D52AC3E3ADB}" srcOrd="0" destOrd="0" presId="urn:microsoft.com/office/officeart/2018/5/layout/IconCircleLabelList"/>
    <dgm:cxn modelId="{30268320-F02B-4006-B150-097885F597AB}" srcId="{A9082322-65D9-4EF8-8969-CB4FCD55B155}" destId="{85CCB2CB-9E68-4B2C-9F1E-50CA45F3F484}" srcOrd="1" destOrd="0" parTransId="{89638BAF-E3B3-4EC2-AD89-CF04956EB1D9}" sibTransId="{EC882073-29DC-49E2-8D0C-CE87001FF601}"/>
    <dgm:cxn modelId="{D1061536-E86B-4197-AB33-83869653E5A4}" type="presOf" srcId="{85CCB2CB-9E68-4B2C-9F1E-50CA45F3F484}" destId="{2E1E48B1-231B-40EC-9DEB-E9C62DB9B354}" srcOrd="0" destOrd="0" presId="urn:microsoft.com/office/officeart/2018/5/layout/IconCircleLabelList"/>
    <dgm:cxn modelId="{B349604F-E5CF-4B20-9A83-A1E8837EECEE}" srcId="{A9082322-65D9-4EF8-8969-CB4FCD55B155}" destId="{438D9AB5-4B71-4E86-91B8-CCD3C6E465FA}" srcOrd="2" destOrd="0" parTransId="{0990FD5A-F3E8-49F8-AD75-18A09DFB88C9}" sibTransId="{3E2CAA1F-C879-4840-8802-68DBCC5220D2}"/>
    <dgm:cxn modelId="{23140E73-5C02-4E29-B677-CB0A65051E68}" srcId="{A9082322-65D9-4EF8-8969-CB4FCD55B155}" destId="{FA9820DA-81FE-4A14-B0EA-B65CD7161892}" srcOrd="0" destOrd="0" parTransId="{7D86F940-3817-4F21-B70B-CDF9B2814FB6}" sibTransId="{A13B1399-C402-4A65-805A-4077B73F704E}"/>
    <dgm:cxn modelId="{E52E2580-A2A2-41C6-9C23-44EBAFEADA93}" type="presOf" srcId="{A9082322-65D9-4EF8-8969-CB4FCD55B155}" destId="{5F6296FB-6623-49F0-A37B-32D5293F3A75}" srcOrd="0" destOrd="0" presId="urn:microsoft.com/office/officeart/2018/5/layout/IconCircleLabelList"/>
    <dgm:cxn modelId="{94C77C83-4E62-41E8-BBFF-3A926E5F2A54}" srcId="{A9082322-65D9-4EF8-8969-CB4FCD55B155}" destId="{9248FD18-E683-4541-9EB2-A0B551436FFB}" srcOrd="3" destOrd="0" parTransId="{925B2FF4-17B9-40B4-A5F2-C21ED5F20620}" sibTransId="{B62A2653-BEB5-458F-B551-D0A4AA3032AA}"/>
    <dgm:cxn modelId="{3928EBAB-04A1-4240-8E73-7CC5509250D4}" type="presOf" srcId="{438D9AB5-4B71-4E86-91B8-CCD3C6E465FA}" destId="{74A5C5D9-1529-4C00-8952-5702A3EBEB99}" srcOrd="0" destOrd="0" presId="urn:microsoft.com/office/officeart/2018/5/layout/IconCircleLabelList"/>
    <dgm:cxn modelId="{E3E2B8B4-605D-4B42-BDED-255AB0E3103D}" type="presOf" srcId="{FA9820DA-81FE-4A14-B0EA-B65CD7161892}" destId="{7ECCB9B7-3229-4D84-88AF-537C55717936}" srcOrd="0" destOrd="0" presId="urn:microsoft.com/office/officeart/2018/5/layout/IconCircleLabelList"/>
    <dgm:cxn modelId="{E9B6D60B-EE8A-4E87-8A00-D8E904FC0544}" type="presParOf" srcId="{5F6296FB-6623-49F0-A37B-32D5293F3A75}" destId="{85DA380E-3FD6-4279-8ECB-35FD817107C7}" srcOrd="0" destOrd="0" presId="urn:microsoft.com/office/officeart/2018/5/layout/IconCircleLabelList"/>
    <dgm:cxn modelId="{B0F87955-5377-4F1D-8921-88E53579D482}" type="presParOf" srcId="{85DA380E-3FD6-4279-8ECB-35FD817107C7}" destId="{E5D0A7DB-F870-4289-A176-74DC8634D49F}" srcOrd="0" destOrd="0" presId="urn:microsoft.com/office/officeart/2018/5/layout/IconCircleLabelList"/>
    <dgm:cxn modelId="{0CBE1D9D-C93C-40F8-B710-76BF1DE224D9}" type="presParOf" srcId="{85DA380E-3FD6-4279-8ECB-35FD817107C7}" destId="{926532A6-7EC2-48FB-9700-1C2608E2063C}" srcOrd="1" destOrd="0" presId="urn:microsoft.com/office/officeart/2018/5/layout/IconCircleLabelList"/>
    <dgm:cxn modelId="{AB1A43E9-7456-48D3-88B2-52C2ADBF9E09}" type="presParOf" srcId="{85DA380E-3FD6-4279-8ECB-35FD817107C7}" destId="{51E7910C-A987-431D-A3B3-AFE18209A9A2}" srcOrd="2" destOrd="0" presId="urn:microsoft.com/office/officeart/2018/5/layout/IconCircleLabelList"/>
    <dgm:cxn modelId="{6080838C-CA5D-4505-A6F2-92051A3DEB22}" type="presParOf" srcId="{85DA380E-3FD6-4279-8ECB-35FD817107C7}" destId="{7ECCB9B7-3229-4D84-88AF-537C55717936}" srcOrd="3" destOrd="0" presId="urn:microsoft.com/office/officeart/2018/5/layout/IconCircleLabelList"/>
    <dgm:cxn modelId="{D5262C0E-799D-47C5-8514-639D9EA5D21D}" type="presParOf" srcId="{5F6296FB-6623-49F0-A37B-32D5293F3A75}" destId="{31C29FDC-4EAC-421C-85D7-75F0109DA069}" srcOrd="1" destOrd="0" presId="urn:microsoft.com/office/officeart/2018/5/layout/IconCircleLabelList"/>
    <dgm:cxn modelId="{C1FD4445-8252-449D-A9A3-29D325ED309C}" type="presParOf" srcId="{5F6296FB-6623-49F0-A37B-32D5293F3A75}" destId="{BB66529C-2270-4196-BFCB-71AF1BBE96EB}" srcOrd="2" destOrd="0" presId="urn:microsoft.com/office/officeart/2018/5/layout/IconCircleLabelList"/>
    <dgm:cxn modelId="{930D56C5-D09E-4419-BE3B-6FA1D45629A4}" type="presParOf" srcId="{BB66529C-2270-4196-BFCB-71AF1BBE96EB}" destId="{3EC02099-2D14-4F0B-98D2-969D1935C96B}" srcOrd="0" destOrd="0" presId="urn:microsoft.com/office/officeart/2018/5/layout/IconCircleLabelList"/>
    <dgm:cxn modelId="{DB603AA3-2F43-4AD4-AAA1-B7BED4D41E3F}" type="presParOf" srcId="{BB66529C-2270-4196-BFCB-71AF1BBE96EB}" destId="{F7C6369C-F074-481D-877F-C3CA1C8B2601}" srcOrd="1" destOrd="0" presId="urn:microsoft.com/office/officeart/2018/5/layout/IconCircleLabelList"/>
    <dgm:cxn modelId="{2A54E254-47AA-4B6C-BD71-C810A1EA7384}" type="presParOf" srcId="{BB66529C-2270-4196-BFCB-71AF1BBE96EB}" destId="{90F176AB-80FF-420F-BF88-679C99DC0526}" srcOrd="2" destOrd="0" presId="urn:microsoft.com/office/officeart/2018/5/layout/IconCircleLabelList"/>
    <dgm:cxn modelId="{B6049173-0FE6-4A67-B887-897661D37E09}" type="presParOf" srcId="{BB66529C-2270-4196-BFCB-71AF1BBE96EB}" destId="{2E1E48B1-231B-40EC-9DEB-E9C62DB9B354}" srcOrd="3" destOrd="0" presId="urn:microsoft.com/office/officeart/2018/5/layout/IconCircleLabelList"/>
    <dgm:cxn modelId="{6EC21CE0-4253-4782-9808-F096FBDBBCBF}" type="presParOf" srcId="{5F6296FB-6623-49F0-A37B-32D5293F3A75}" destId="{40F320B4-3B2A-499E-8008-E3C845BE8529}" srcOrd="3" destOrd="0" presId="urn:microsoft.com/office/officeart/2018/5/layout/IconCircleLabelList"/>
    <dgm:cxn modelId="{D37BD34A-2391-4770-8C05-D0F72AB53A39}" type="presParOf" srcId="{5F6296FB-6623-49F0-A37B-32D5293F3A75}" destId="{97C7AAAE-BF17-4136-8CB3-3B81D8C1FB63}" srcOrd="4" destOrd="0" presId="urn:microsoft.com/office/officeart/2018/5/layout/IconCircleLabelList"/>
    <dgm:cxn modelId="{EE886E27-1CB2-4FF1-8543-9787040DEDED}" type="presParOf" srcId="{97C7AAAE-BF17-4136-8CB3-3B81D8C1FB63}" destId="{3B05B3D7-3CA4-4213-988D-5520E9FCAC06}" srcOrd="0" destOrd="0" presId="urn:microsoft.com/office/officeart/2018/5/layout/IconCircleLabelList"/>
    <dgm:cxn modelId="{60F77FEB-3AD3-49C2-8311-2A474D0D6DFC}" type="presParOf" srcId="{97C7AAAE-BF17-4136-8CB3-3B81D8C1FB63}" destId="{D20C6F1C-67EB-49A3-8A6A-77FE6F4E2581}" srcOrd="1" destOrd="0" presId="urn:microsoft.com/office/officeart/2018/5/layout/IconCircleLabelList"/>
    <dgm:cxn modelId="{C1FBC55B-A424-433A-806F-985D36FA72A7}" type="presParOf" srcId="{97C7AAAE-BF17-4136-8CB3-3B81D8C1FB63}" destId="{960854BB-8EB9-47EF-9355-8D47AD054958}" srcOrd="2" destOrd="0" presId="urn:microsoft.com/office/officeart/2018/5/layout/IconCircleLabelList"/>
    <dgm:cxn modelId="{003C712C-CA2F-4D75-9DB7-855B273EEFF0}" type="presParOf" srcId="{97C7AAAE-BF17-4136-8CB3-3B81D8C1FB63}" destId="{74A5C5D9-1529-4C00-8952-5702A3EBEB99}" srcOrd="3" destOrd="0" presId="urn:microsoft.com/office/officeart/2018/5/layout/IconCircleLabelList"/>
    <dgm:cxn modelId="{D0B8E083-B7F7-4651-A066-A854E585B00C}" type="presParOf" srcId="{5F6296FB-6623-49F0-A37B-32D5293F3A75}" destId="{3131E9F9-356B-4609-AC65-F2A855C818FA}" srcOrd="5" destOrd="0" presId="urn:microsoft.com/office/officeart/2018/5/layout/IconCircleLabelList"/>
    <dgm:cxn modelId="{B7BEC187-DB4F-4B76-950C-4AF72A9D1947}" type="presParOf" srcId="{5F6296FB-6623-49F0-A37B-32D5293F3A75}" destId="{D8743F52-E4D6-4D15-838C-369E27080496}" srcOrd="6" destOrd="0" presId="urn:microsoft.com/office/officeart/2018/5/layout/IconCircleLabelList"/>
    <dgm:cxn modelId="{C2309D6D-5D0A-4B67-8980-826213932939}" type="presParOf" srcId="{D8743F52-E4D6-4D15-838C-369E27080496}" destId="{CB636E1E-A841-49EB-A5DF-AEA92F5B90A0}" srcOrd="0" destOrd="0" presId="urn:microsoft.com/office/officeart/2018/5/layout/IconCircleLabelList"/>
    <dgm:cxn modelId="{47EEBE5D-C4A4-4269-A448-D826101F8933}" type="presParOf" srcId="{D8743F52-E4D6-4D15-838C-369E27080496}" destId="{59D6C5FB-B8FF-4B57-B22D-AEAC08728B7D}" srcOrd="1" destOrd="0" presId="urn:microsoft.com/office/officeart/2018/5/layout/IconCircleLabelList"/>
    <dgm:cxn modelId="{97D8B400-AD01-4CE0-A1C0-13B78623169B}" type="presParOf" srcId="{D8743F52-E4D6-4D15-838C-369E27080496}" destId="{03EF90FF-C7D4-4034-8D59-1D749DDA41F9}" srcOrd="2" destOrd="0" presId="urn:microsoft.com/office/officeart/2018/5/layout/IconCircleLabelList"/>
    <dgm:cxn modelId="{9FDD0838-7A43-4BDD-8BD8-79526EECBD9E}" type="presParOf" srcId="{D8743F52-E4D6-4D15-838C-369E27080496}" destId="{8E2D07B9-A1AB-4FA9-8A07-1D52AC3E3AD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957AB3-E527-4C0A-B9C8-9358458609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F8E012C-44D6-4F05-B09D-FB559D38F5E0}">
      <dgm:prSet/>
      <dgm:spPr/>
      <dgm:t>
        <a:bodyPr/>
        <a:lstStyle/>
        <a:p>
          <a:pPr>
            <a:defRPr cap="all"/>
          </a:pPr>
          <a:r>
            <a:rPr lang="en-US" dirty="0"/>
            <a:t>Aspirations</a:t>
          </a:r>
        </a:p>
      </dgm:t>
    </dgm:pt>
    <dgm:pt modelId="{A5104B75-F6E2-46E7-B54C-1B43E31F84BF}" type="parTrans" cxnId="{8CA73CC5-7BFD-4EDE-9E5D-DE32FFF43108}">
      <dgm:prSet/>
      <dgm:spPr/>
      <dgm:t>
        <a:bodyPr/>
        <a:lstStyle/>
        <a:p>
          <a:endParaRPr lang="en-US"/>
        </a:p>
      </dgm:t>
    </dgm:pt>
    <dgm:pt modelId="{3DE9DCA1-EAC5-40C6-B0DF-ED57504F7BED}" type="sibTrans" cxnId="{8CA73CC5-7BFD-4EDE-9E5D-DE32FFF43108}">
      <dgm:prSet/>
      <dgm:spPr/>
      <dgm:t>
        <a:bodyPr/>
        <a:lstStyle/>
        <a:p>
          <a:endParaRPr lang="en-US"/>
        </a:p>
      </dgm:t>
    </dgm:pt>
    <dgm:pt modelId="{95E94D96-3B98-4D7E-9ACF-944C5F3A9AF1}">
      <dgm:prSet/>
      <dgm:spPr/>
      <dgm:t>
        <a:bodyPr/>
        <a:lstStyle/>
        <a:p>
          <a:pPr>
            <a:defRPr cap="all"/>
          </a:pPr>
          <a:r>
            <a:rPr lang="en-US" dirty="0"/>
            <a:t>New Initiatives</a:t>
          </a:r>
        </a:p>
      </dgm:t>
    </dgm:pt>
    <dgm:pt modelId="{82A8CF87-DF7C-45EF-9E17-C0F1343FE4A4}" type="parTrans" cxnId="{17EDC935-B24C-4444-AE70-343CABF6DFCD}">
      <dgm:prSet/>
      <dgm:spPr/>
      <dgm:t>
        <a:bodyPr/>
        <a:lstStyle/>
        <a:p>
          <a:endParaRPr lang="en-US"/>
        </a:p>
      </dgm:t>
    </dgm:pt>
    <dgm:pt modelId="{7265437F-B2E3-4FAB-AB37-2BE9A4541F53}" type="sibTrans" cxnId="{17EDC935-B24C-4444-AE70-343CABF6DFCD}">
      <dgm:prSet/>
      <dgm:spPr/>
      <dgm:t>
        <a:bodyPr/>
        <a:lstStyle/>
        <a:p>
          <a:endParaRPr lang="en-US"/>
        </a:p>
      </dgm:t>
    </dgm:pt>
    <dgm:pt modelId="{D0F45E65-F60A-43BB-9B92-6A29DF093BD9}">
      <dgm:prSet/>
      <dgm:spPr/>
      <dgm:t>
        <a:bodyPr/>
        <a:lstStyle/>
        <a:p>
          <a:pPr>
            <a:defRPr cap="all"/>
          </a:pPr>
          <a:r>
            <a:rPr lang="en-US" dirty="0"/>
            <a:t>Key Metrics</a:t>
          </a:r>
        </a:p>
      </dgm:t>
    </dgm:pt>
    <dgm:pt modelId="{2C8984B1-7506-4D58-8841-3AB6DA29EFF3}" type="parTrans" cxnId="{CE7C5130-D562-485F-8BA5-1FDD289016D7}">
      <dgm:prSet/>
      <dgm:spPr/>
      <dgm:t>
        <a:bodyPr/>
        <a:lstStyle/>
        <a:p>
          <a:endParaRPr lang="en-US"/>
        </a:p>
      </dgm:t>
    </dgm:pt>
    <dgm:pt modelId="{43038A27-424D-4614-ADD4-56AC3D60F2CE}" type="sibTrans" cxnId="{CE7C5130-D562-485F-8BA5-1FDD289016D7}">
      <dgm:prSet/>
      <dgm:spPr/>
      <dgm:t>
        <a:bodyPr/>
        <a:lstStyle/>
        <a:p>
          <a:endParaRPr lang="en-US"/>
        </a:p>
      </dgm:t>
    </dgm:pt>
    <dgm:pt modelId="{8EBFE719-C91A-436F-804C-4F5D6A2793F2}" type="pres">
      <dgm:prSet presAssocID="{05957AB3-E527-4C0A-B9C8-935845860986}" presName="root" presStyleCnt="0">
        <dgm:presLayoutVars>
          <dgm:dir/>
          <dgm:resizeHandles val="exact"/>
        </dgm:presLayoutVars>
      </dgm:prSet>
      <dgm:spPr/>
    </dgm:pt>
    <dgm:pt modelId="{2882F5EA-F271-41FA-B21F-FE3076482808}" type="pres">
      <dgm:prSet presAssocID="{4F8E012C-44D6-4F05-B09D-FB559D38F5E0}" presName="compNode" presStyleCnt="0"/>
      <dgm:spPr/>
    </dgm:pt>
    <dgm:pt modelId="{03FCCF9F-496F-4A91-9928-06906EDB772C}" type="pres">
      <dgm:prSet presAssocID="{4F8E012C-44D6-4F05-B09D-FB559D38F5E0}" presName="iconBgRect" presStyleLbl="bgShp" presStyleIdx="0" presStyleCnt="3"/>
      <dgm:spPr/>
    </dgm:pt>
    <dgm:pt modelId="{AE2ED098-F5FE-4A1B-9E20-DFC0D0A65C32}" type="pres">
      <dgm:prSet presAssocID="{4F8E012C-44D6-4F05-B09D-FB559D38F5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Outline"/>
        </a:ext>
      </dgm:extLst>
    </dgm:pt>
    <dgm:pt modelId="{1C96A689-6487-4DE8-9CD8-35F1624545B3}" type="pres">
      <dgm:prSet presAssocID="{4F8E012C-44D6-4F05-B09D-FB559D38F5E0}" presName="spaceRect" presStyleCnt="0"/>
      <dgm:spPr/>
    </dgm:pt>
    <dgm:pt modelId="{FFFA9F55-1AF0-42BC-8EA6-1B678D5F2076}" type="pres">
      <dgm:prSet presAssocID="{4F8E012C-44D6-4F05-B09D-FB559D38F5E0}" presName="textRect" presStyleLbl="revTx" presStyleIdx="0" presStyleCnt="3">
        <dgm:presLayoutVars>
          <dgm:chMax val="1"/>
          <dgm:chPref val="1"/>
        </dgm:presLayoutVars>
      </dgm:prSet>
      <dgm:spPr/>
    </dgm:pt>
    <dgm:pt modelId="{10E06326-DA92-4E1E-9DC4-4698BE1B02F3}" type="pres">
      <dgm:prSet presAssocID="{3DE9DCA1-EAC5-40C6-B0DF-ED57504F7BED}" presName="sibTrans" presStyleCnt="0"/>
      <dgm:spPr/>
    </dgm:pt>
    <dgm:pt modelId="{2285134B-2C5F-438A-AFC0-980D213456EC}" type="pres">
      <dgm:prSet presAssocID="{95E94D96-3B98-4D7E-9ACF-944C5F3A9AF1}" presName="compNode" presStyleCnt="0"/>
      <dgm:spPr/>
    </dgm:pt>
    <dgm:pt modelId="{C99B2ADA-595B-48AD-A247-3E9820063DCC}" type="pres">
      <dgm:prSet presAssocID="{95E94D96-3B98-4D7E-9ACF-944C5F3A9AF1}" presName="iconBgRect" presStyleLbl="bgShp" presStyleIdx="1" presStyleCnt="3"/>
      <dgm:spPr/>
    </dgm:pt>
    <dgm:pt modelId="{65494E7B-96C1-48B4-B650-9233C05BA3F4}" type="pres">
      <dgm:prSet presAssocID="{95E94D96-3B98-4D7E-9ACF-944C5F3A9A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8EF5CA39-9719-4252-A4EA-816F75FD33E4}" type="pres">
      <dgm:prSet presAssocID="{95E94D96-3B98-4D7E-9ACF-944C5F3A9AF1}" presName="spaceRect" presStyleCnt="0"/>
      <dgm:spPr/>
    </dgm:pt>
    <dgm:pt modelId="{C0B977E9-2E4A-4334-9684-AF022B9B409C}" type="pres">
      <dgm:prSet presAssocID="{95E94D96-3B98-4D7E-9ACF-944C5F3A9AF1}" presName="textRect" presStyleLbl="revTx" presStyleIdx="1" presStyleCnt="3">
        <dgm:presLayoutVars>
          <dgm:chMax val="1"/>
          <dgm:chPref val="1"/>
        </dgm:presLayoutVars>
      </dgm:prSet>
      <dgm:spPr/>
    </dgm:pt>
    <dgm:pt modelId="{16EB600F-BC01-41AF-A93A-03A30ECC96B5}" type="pres">
      <dgm:prSet presAssocID="{7265437F-B2E3-4FAB-AB37-2BE9A4541F53}" presName="sibTrans" presStyleCnt="0"/>
      <dgm:spPr/>
    </dgm:pt>
    <dgm:pt modelId="{618DEA4F-65CC-4803-AFBC-381A67C6F15B}" type="pres">
      <dgm:prSet presAssocID="{D0F45E65-F60A-43BB-9B92-6A29DF093BD9}" presName="compNode" presStyleCnt="0"/>
      <dgm:spPr/>
    </dgm:pt>
    <dgm:pt modelId="{62D8ACCD-9BFE-4669-9256-5B431AFDB26B}" type="pres">
      <dgm:prSet presAssocID="{D0F45E65-F60A-43BB-9B92-6A29DF093BD9}" presName="iconBgRect" presStyleLbl="bgShp" presStyleIdx="2" presStyleCnt="3"/>
      <dgm:spPr/>
    </dgm:pt>
    <dgm:pt modelId="{53A3AA3A-B895-49D9-93A1-ABD47A7C1F5E}" type="pres">
      <dgm:prSet presAssocID="{D0F45E65-F60A-43BB-9B92-6A29DF093BD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unications"/>
        </a:ext>
      </dgm:extLst>
    </dgm:pt>
    <dgm:pt modelId="{E9783DEF-4572-4E8F-8561-0705EEED6EF6}" type="pres">
      <dgm:prSet presAssocID="{D0F45E65-F60A-43BB-9B92-6A29DF093BD9}" presName="spaceRect" presStyleCnt="0"/>
      <dgm:spPr/>
    </dgm:pt>
    <dgm:pt modelId="{A838AFCF-2D05-4D03-B9A1-295B281E4775}" type="pres">
      <dgm:prSet presAssocID="{D0F45E65-F60A-43BB-9B92-6A29DF093BD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E7C5130-D562-485F-8BA5-1FDD289016D7}" srcId="{05957AB3-E527-4C0A-B9C8-935845860986}" destId="{D0F45E65-F60A-43BB-9B92-6A29DF093BD9}" srcOrd="2" destOrd="0" parTransId="{2C8984B1-7506-4D58-8841-3AB6DA29EFF3}" sibTransId="{43038A27-424D-4614-ADD4-56AC3D60F2CE}"/>
    <dgm:cxn modelId="{17EDC935-B24C-4444-AE70-343CABF6DFCD}" srcId="{05957AB3-E527-4C0A-B9C8-935845860986}" destId="{95E94D96-3B98-4D7E-9ACF-944C5F3A9AF1}" srcOrd="1" destOrd="0" parTransId="{82A8CF87-DF7C-45EF-9E17-C0F1343FE4A4}" sibTransId="{7265437F-B2E3-4FAB-AB37-2BE9A4541F53}"/>
    <dgm:cxn modelId="{00B97850-BFA0-4267-80A3-B66E4D811FAD}" type="presOf" srcId="{D0F45E65-F60A-43BB-9B92-6A29DF093BD9}" destId="{A838AFCF-2D05-4D03-B9A1-295B281E4775}" srcOrd="0" destOrd="0" presId="urn:microsoft.com/office/officeart/2018/5/layout/IconCircleLabelList"/>
    <dgm:cxn modelId="{C4761853-D494-4333-9965-69412B3CECB6}" type="presOf" srcId="{95E94D96-3B98-4D7E-9ACF-944C5F3A9AF1}" destId="{C0B977E9-2E4A-4334-9684-AF022B9B409C}" srcOrd="0" destOrd="0" presId="urn:microsoft.com/office/officeart/2018/5/layout/IconCircleLabelList"/>
    <dgm:cxn modelId="{7017BB87-1D78-4F5D-BD53-D793842A4EA4}" type="presOf" srcId="{4F8E012C-44D6-4F05-B09D-FB559D38F5E0}" destId="{FFFA9F55-1AF0-42BC-8EA6-1B678D5F2076}" srcOrd="0" destOrd="0" presId="urn:microsoft.com/office/officeart/2018/5/layout/IconCircleLabelList"/>
    <dgm:cxn modelId="{8CA73CC5-7BFD-4EDE-9E5D-DE32FFF43108}" srcId="{05957AB3-E527-4C0A-B9C8-935845860986}" destId="{4F8E012C-44D6-4F05-B09D-FB559D38F5E0}" srcOrd="0" destOrd="0" parTransId="{A5104B75-F6E2-46E7-B54C-1B43E31F84BF}" sibTransId="{3DE9DCA1-EAC5-40C6-B0DF-ED57504F7BED}"/>
    <dgm:cxn modelId="{C32D84CE-9537-434B-9C17-828CFF48CCC4}" type="presOf" srcId="{05957AB3-E527-4C0A-B9C8-935845860986}" destId="{8EBFE719-C91A-436F-804C-4F5D6A2793F2}" srcOrd="0" destOrd="0" presId="urn:microsoft.com/office/officeart/2018/5/layout/IconCircleLabelList"/>
    <dgm:cxn modelId="{28D8A466-DC96-40ED-A8EF-111B85A4DF35}" type="presParOf" srcId="{8EBFE719-C91A-436F-804C-4F5D6A2793F2}" destId="{2882F5EA-F271-41FA-B21F-FE3076482808}" srcOrd="0" destOrd="0" presId="urn:microsoft.com/office/officeart/2018/5/layout/IconCircleLabelList"/>
    <dgm:cxn modelId="{A3F30082-49B5-4A83-8060-46CAC8C9B0C7}" type="presParOf" srcId="{2882F5EA-F271-41FA-B21F-FE3076482808}" destId="{03FCCF9F-496F-4A91-9928-06906EDB772C}" srcOrd="0" destOrd="0" presId="urn:microsoft.com/office/officeart/2018/5/layout/IconCircleLabelList"/>
    <dgm:cxn modelId="{4F75B1CC-BC0B-48EA-9D79-2105D71DD134}" type="presParOf" srcId="{2882F5EA-F271-41FA-B21F-FE3076482808}" destId="{AE2ED098-F5FE-4A1B-9E20-DFC0D0A65C32}" srcOrd="1" destOrd="0" presId="urn:microsoft.com/office/officeart/2018/5/layout/IconCircleLabelList"/>
    <dgm:cxn modelId="{3CDD4CB6-2CB7-496D-981E-64D5336A4E9C}" type="presParOf" srcId="{2882F5EA-F271-41FA-B21F-FE3076482808}" destId="{1C96A689-6487-4DE8-9CD8-35F1624545B3}" srcOrd="2" destOrd="0" presId="urn:microsoft.com/office/officeart/2018/5/layout/IconCircleLabelList"/>
    <dgm:cxn modelId="{F8524F33-60DC-4265-937F-262E130A7AEB}" type="presParOf" srcId="{2882F5EA-F271-41FA-B21F-FE3076482808}" destId="{FFFA9F55-1AF0-42BC-8EA6-1B678D5F2076}" srcOrd="3" destOrd="0" presId="urn:microsoft.com/office/officeart/2018/5/layout/IconCircleLabelList"/>
    <dgm:cxn modelId="{7D916CC9-EA37-4F84-9AF6-017777DCD2AE}" type="presParOf" srcId="{8EBFE719-C91A-436F-804C-4F5D6A2793F2}" destId="{10E06326-DA92-4E1E-9DC4-4698BE1B02F3}" srcOrd="1" destOrd="0" presId="urn:microsoft.com/office/officeart/2018/5/layout/IconCircleLabelList"/>
    <dgm:cxn modelId="{5AA350F5-0620-42A4-B5EE-38986FA8791F}" type="presParOf" srcId="{8EBFE719-C91A-436F-804C-4F5D6A2793F2}" destId="{2285134B-2C5F-438A-AFC0-980D213456EC}" srcOrd="2" destOrd="0" presId="urn:microsoft.com/office/officeart/2018/5/layout/IconCircleLabelList"/>
    <dgm:cxn modelId="{B9C9E23D-AE6A-4036-982A-7A5567753789}" type="presParOf" srcId="{2285134B-2C5F-438A-AFC0-980D213456EC}" destId="{C99B2ADA-595B-48AD-A247-3E9820063DCC}" srcOrd="0" destOrd="0" presId="urn:microsoft.com/office/officeart/2018/5/layout/IconCircleLabelList"/>
    <dgm:cxn modelId="{7DFC409C-2D46-485E-91CF-36AA2929CBC9}" type="presParOf" srcId="{2285134B-2C5F-438A-AFC0-980D213456EC}" destId="{65494E7B-96C1-48B4-B650-9233C05BA3F4}" srcOrd="1" destOrd="0" presId="urn:microsoft.com/office/officeart/2018/5/layout/IconCircleLabelList"/>
    <dgm:cxn modelId="{68465B83-EB66-457D-A418-51D04F5BA6B4}" type="presParOf" srcId="{2285134B-2C5F-438A-AFC0-980D213456EC}" destId="{8EF5CA39-9719-4252-A4EA-816F75FD33E4}" srcOrd="2" destOrd="0" presId="urn:microsoft.com/office/officeart/2018/5/layout/IconCircleLabelList"/>
    <dgm:cxn modelId="{EF1996FE-C974-4C4F-AE13-A326AF5A0722}" type="presParOf" srcId="{2285134B-2C5F-438A-AFC0-980D213456EC}" destId="{C0B977E9-2E4A-4334-9684-AF022B9B409C}" srcOrd="3" destOrd="0" presId="urn:microsoft.com/office/officeart/2018/5/layout/IconCircleLabelList"/>
    <dgm:cxn modelId="{5B8E9537-A252-420E-B021-878EF6FCFE7F}" type="presParOf" srcId="{8EBFE719-C91A-436F-804C-4F5D6A2793F2}" destId="{16EB600F-BC01-41AF-A93A-03A30ECC96B5}" srcOrd="3" destOrd="0" presId="urn:microsoft.com/office/officeart/2018/5/layout/IconCircleLabelList"/>
    <dgm:cxn modelId="{AAB6C982-C458-409D-A6B3-9D982F33FA45}" type="presParOf" srcId="{8EBFE719-C91A-436F-804C-4F5D6A2793F2}" destId="{618DEA4F-65CC-4803-AFBC-381A67C6F15B}" srcOrd="4" destOrd="0" presId="urn:microsoft.com/office/officeart/2018/5/layout/IconCircleLabelList"/>
    <dgm:cxn modelId="{50B930B6-A8B4-4133-818A-6FD309931502}" type="presParOf" srcId="{618DEA4F-65CC-4803-AFBC-381A67C6F15B}" destId="{62D8ACCD-9BFE-4669-9256-5B431AFDB26B}" srcOrd="0" destOrd="0" presId="urn:microsoft.com/office/officeart/2018/5/layout/IconCircleLabelList"/>
    <dgm:cxn modelId="{9731F2F0-9B3C-47C6-B3AD-B2D2CB7BF105}" type="presParOf" srcId="{618DEA4F-65CC-4803-AFBC-381A67C6F15B}" destId="{53A3AA3A-B895-49D9-93A1-ABD47A7C1F5E}" srcOrd="1" destOrd="0" presId="urn:microsoft.com/office/officeart/2018/5/layout/IconCircleLabelList"/>
    <dgm:cxn modelId="{1056EB01-9394-4F59-9D90-2442FC3C4C57}" type="presParOf" srcId="{618DEA4F-65CC-4803-AFBC-381A67C6F15B}" destId="{E9783DEF-4572-4E8F-8561-0705EEED6EF6}" srcOrd="2" destOrd="0" presId="urn:microsoft.com/office/officeart/2018/5/layout/IconCircleLabelList"/>
    <dgm:cxn modelId="{0EECCA5D-FC40-4B53-ABB1-1B2CCA1F36AA}" type="presParOf" srcId="{618DEA4F-65CC-4803-AFBC-381A67C6F15B}" destId="{A838AFCF-2D05-4D03-B9A1-295B281E477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8B40A-85CB-44CF-9E81-3063936285E3}">
      <dsp:nvSpPr>
        <dsp:cNvPr id="0" name=""/>
        <dsp:cNvSpPr/>
      </dsp:nvSpPr>
      <dsp:spPr>
        <a:xfrm>
          <a:off x="348206" y="835188"/>
          <a:ext cx="1075482" cy="1075482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24FB-3A0E-4BA5-B04E-59FC2E252AEB}">
      <dsp:nvSpPr>
        <dsp:cNvPr id="0" name=""/>
        <dsp:cNvSpPr/>
      </dsp:nvSpPr>
      <dsp:spPr>
        <a:xfrm>
          <a:off x="577408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51185-6747-4E77-A3B3-9CCD7AC625EB}">
      <dsp:nvSpPr>
        <dsp:cNvPr id="0" name=""/>
        <dsp:cNvSpPr/>
      </dsp:nvSpPr>
      <dsp:spPr>
        <a:xfrm>
          <a:off x="4405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400" kern="1200" dirty="0"/>
        </a:p>
      </dsp:txBody>
      <dsp:txXfrm>
        <a:off x="4405" y="2245657"/>
        <a:ext cx="1763085" cy="705234"/>
      </dsp:txXfrm>
    </dsp:sp>
    <dsp:sp modelId="{C4618682-3912-4E72-999D-4BF5CD06322D}">
      <dsp:nvSpPr>
        <dsp:cNvPr id="0" name=""/>
        <dsp:cNvSpPr/>
      </dsp:nvSpPr>
      <dsp:spPr>
        <a:xfrm>
          <a:off x="2419832" y="835188"/>
          <a:ext cx="1075482" cy="10754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F9AEA-3377-4AFB-BDDB-45672D648ACC}">
      <dsp:nvSpPr>
        <dsp:cNvPr id="0" name=""/>
        <dsp:cNvSpPr/>
      </dsp:nvSpPr>
      <dsp:spPr>
        <a:xfrm>
          <a:off x="2649033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A8AF0-CDCB-4FBD-8FCB-A8EECB922CE0}">
      <dsp:nvSpPr>
        <dsp:cNvPr id="0" name=""/>
        <dsp:cNvSpPr/>
      </dsp:nvSpPr>
      <dsp:spPr>
        <a:xfrm>
          <a:off x="2076031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Mission</a:t>
          </a:r>
        </a:p>
      </dsp:txBody>
      <dsp:txXfrm>
        <a:off x="2076031" y="2245657"/>
        <a:ext cx="1763085" cy="705234"/>
      </dsp:txXfrm>
    </dsp:sp>
    <dsp:sp modelId="{1F290E81-B7E4-40F0-A220-DB97594D9AE3}">
      <dsp:nvSpPr>
        <dsp:cNvPr id="0" name=""/>
        <dsp:cNvSpPr/>
      </dsp:nvSpPr>
      <dsp:spPr>
        <a:xfrm>
          <a:off x="4491458" y="835188"/>
          <a:ext cx="1075482" cy="10754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BD919-83B2-43D2-B22A-C1D340DD896A}">
      <dsp:nvSpPr>
        <dsp:cNvPr id="0" name=""/>
        <dsp:cNvSpPr/>
      </dsp:nvSpPr>
      <dsp:spPr>
        <a:xfrm>
          <a:off x="4720659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10A1B-B3E5-49A9-AA89-AAA8A26BCB24}">
      <dsp:nvSpPr>
        <dsp:cNvPr id="0" name=""/>
        <dsp:cNvSpPr/>
      </dsp:nvSpPr>
      <dsp:spPr>
        <a:xfrm>
          <a:off x="4147657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Business</a:t>
          </a:r>
        </a:p>
      </dsp:txBody>
      <dsp:txXfrm>
        <a:off x="4147657" y="2245657"/>
        <a:ext cx="1763085" cy="705234"/>
      </dsp:txXfrm>
    </dsp:sp>
    <dsp:sp modelId="{17388459-6EB8-4F5E-BF5C-9EB4EB9F5789}">
      <dsp:nvSpPr>
        <dsp:cNvPr id="0" name=""/>
        <dsp:cNvSpPr/>
      </dsp:nvSpPr>
      <dsp:spPr>
        <a:xfrm>
          <a:off x="6563084" y="835188"/>
          <a:ext cx="1075482" cy="10754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D9CF1-097F-4361-ABD4-11EB84ECFAE9}">
      <dsp:nvSpPr>
        <dsp:cNvPr id="0" name=""/>
        <dsp:cNvSpPr/>
      </dsp:nvSpPr>
      <dsp:spPr>
        <a:xfrm>
          <a:off x="6792285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8D94C-0979-4A7E-9611-4E89C272E0B9}">
      <dsp:nvSpPr>
        <dsp:cNvPr id="0" name=""/>
        <dsp:cNvSpPr/>
      </dsp:nvSpPr>
      <dsp:spPr>
        <a:xfrm>
          <a:off x="6219283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Customers</a:t>
          </a:r>
        </a:p>
      </dsp:txBody>
      <dsp:txXfrm>
        <a:off x="6219283" y="2245657"/>
        <a:ext cx="1763085" cy="705234"/>
      </dsp:txXfrm>
    </dsp:sp>
    <dsp:sp modelId="{21D2485F-A179-4312-960D-B04D23F73093}">
      <dsp:nvSpPr>
        <dsp:cNvPr id="0" name=""/>
        <dsp:cNvSpPr/>
      </dsp:nvSpPr>
      <dsp:spPr>
        <a:xfrm>
          <a:off x="8634710" y="835188"/>
          <a:ext cx="1075482" cy="1075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EB1C6-24EC-4328-9469-745343CCA869}">
      <dsp:nvSpPr>
        <dsp:cNvPr id="0" name=""/>
        <dsp:cNvSpPr/>
      </dsp:nvSpPr>
      <dsp:spPr>
        <a:xfrm>
          <a:off x="8863911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5D214-334E-4BA2-B451-DC551C28264B}">
      <dsp:nvSpPr>
        <dsp:cNvPr id="0" name=""/>
        <dsp:cNvSpPr/>
      </dsp:nvSpPr>
      <dsp:spPr>
        <a:xfrm>
          <a:off x="8290908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excellence</a:t>
          </a:r>
        </a:p>
      </dsp:txBody>
      <dsp:txXfrm>
        <a:off x="8290908" y="2245657"/>
        <a:ext cx="1763085" cy="70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2FEE0-5D38-41BA-91F4-C685EFB92C04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7F9BA-7C22-4CAB-8F98-954D0477F8C4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7F644-CA99-4D1C-AC22-9A40CAD36E45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Patient</a:t>
          </a:r>
        </a:p>
      </dsp:txBody>
      <dsp:txXfrm>
        <a:off x="35606" y="2725540"/>
        <a:ext cx="2981250" cy="720000"/>
      </dsp:txXfrm>
    </dsp:sp>
    <dsp:sp modelId="{395704C5-F946-462D-A69C-EF9F9736D2B0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6294-B2C0-4C55-828B-784B823F312F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F658D-38C7-4601-A0BE-1335EF200B1E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caregiver</a:t>
          </a:r>
        </a:p>
      </dsp:txBody>
      <dsp:txXfrm>
        <a:off x="3538574" y="2725540"/>
        <a:ext cx="2981250" cy="720000"/>
      </dsp:txXfrm>
    </dsp:sp>
    <dsp:sp modelId="{E11D9D2D-E1EF-4F8B-B956-5276604AD9D9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A072A-DFB4-4C7E-8DD2-3ED530ACB350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316D-3FE7-4566-B3F0-19B75154652B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Staff</a:t>
          </a:r>
        </a:p>
      </dsp:txBody>
      <dsp:txXfrm>
        <a:off x="7041543" y="2725540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0A7DB-F870-4289-A176-74DC8634D49F}">
      <dsp:nvSpPr>
        <dsp:cNvPr id="0" name=""/>
        <dsp:cNvSpPr/>
      </dsp:nvSpPr>
      <dsp:spPr>
        <a:xfrm>
          <a:off x="774129" y="709809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532A6-7EC2-48FB-9700-1C2608E2063C}">
      <dsp:nvSpPr>
        <dsp:cNvPr id="0" name=""/>
        <dsp:cNvSpPr/>
      </dsp:nvSpPr>
      <dsp:spPr>
        <a:xfrm>
          <a:off x="1041679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CB9B7-3229-4D84-88AF-537C55717936}">
      <dsp:nvSpPr>
        <dsp:cNvPr id="0" name=""/>
        <dsp:cNvSpPr/>
      </dsp:nvSpPr>
      <dsp:spPr>
        <a:xfrm>
          <a:off x="372805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Performance</a:t>
          </a:r>
        </a:p>
      </dsp:txBody>
      <dsp:txXfrm>
        <a:off x="372805" y="2356270"/>
        <a:ext cx="2058075" cy="720000"/>
      </dsp:txXfrm>
    </dsp:sp>
    <dsp:sp modelId="{3EC02099-2D14-4F0B-98D2-969D1935C96B}">
      <dsp:nvSpPr>
        <dsp:cNvPr id="0" name=""/>
        <dsp:cNvSpPr/>
      </dsp:nvSpPr>
      <dsp:spPr>
        <a:xfrm>
          <a:off x="3192368" y="709809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6369C-F074-481D-877F-C3CA1C8B2601}">
      <dsp:nvSpPr>
        <dsp:cNvPr id="0" name=""/>
        <dsp:cNvSpPr/>
      </dsp:nvSpPr>
      <dsp:spPr>
        <a:xfrm>
          <a:off x="3459917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E48B1-231B-40EC-9DEB-E9C62DB9B354}">
      <dsp:nvSpPr>
        <dsp:cNvPr id="0" name=""/>
        <dsp:cNvSpPr/>
      </dsp:nvSpPr>
      <dsp:spPr>
        <a:xfrm>
          <a:off x="2791043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Survey Results</a:t>
          </a:r>
        </a:p>
      </dsp:txBody>
      <dsp:txXfrm>
        <a:off x="2791043" y="2356270"/>
        <a:ext cx="2058075" cy="720000"/>
      </dsp:txXfrm>
    </dsp:sp>
    <dsp:sp modelId="{3B05B3D7-3CA4-4213-988D-5520E9FCAC06}">
      <dsp:nvSpPr>
        <dsp:cNvPr id="0" name=""/>
        <dsp:cNvSpPr/>
      </dsp:nvSpPr>
      <dsp:spPr>
        <a:xfrm>
          <a:off x="5610606" y="709809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C6F1C-67EB-49A3-8A6A-77FE6F4E2581}">
      <dsp:nvSpPr>
        <dsp:cNvPr id="0" name=""/>
        <dsp:cNvSpPr/>
      </dsp:nvSpPr>
      <dsp:spPr>
        <a:xfrm>
          <a:off x="5878155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5C5D9-1529-4C00-8952-5702A3EBEB99}">
      <dsp:nvSpPr>
        <dsp:cNvPr id="0" name=""/>
        <dsp:cNvSpPr/>
      </dsp:nvSpPr>
      <dsp:spPr>
        <a:xfrm>
          <a:off x="5209281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Staff development</a:t>
          </a:r>
        </a:p>
      </dsp:txBody>
      <dsp:txXfrm>
        <a:off x="5209281" y="2356270"/>
        <a:ext cx="2058075" cy="720000"/>
      </dsp:txXfrm>
    </dsp:sp>
    <dsp:sp modelId="{CB636E1E-A841-49EB-A5DF-AEA92F5B90A0}">
      <dsp:nvSpPr>
        <dsp:cNvPr id="0" name=""/>
        <dsp:cNvSpPr/>
      </dsp:nvSpPr>
      <dsp:spPr>
        <a:xfrm>
          <a:off x="8028844" y="709809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6C5FB-B8FF-4B57-B22D-AEAC08728B7D}">
      <dsp:nvSpPr>
        <dsp:cNvPr id="0" name=""/>
        <dsp:cNvSpPr/>
      </dsp:nvSpPr>
      <dsp:spPr>
        <a:xfrm>
          <a:off x="8296394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D07B9-A1AB-4FA9-8A07-1D52AC3E3ADB}">
      <dsp:nvSpPr>
        <dsp:cNvPr id="0" name=""/>
        <dsp:cNvSpPr/>
      </dsp:nvSpPr>
      <dsp:spPr>
        <a:xfrm>
          <a:off x="7627519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metrics</a:t>
          </a:r>
        </a:p>
      </dsp:txBody>
      <dsp:txXfrm>
        <a:off x="7627519" y="2356270"/>
        <a:ext cx="2058075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CCF9F-496F-4A91-9928-06906EDB772C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ED098-F5FE-4A1B-9E20-DFC0D0A65C3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A9F55-1AF0-42BC-8EA6-1B678D5F2076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400" kern="1200" dirty="0"/>
            <a:t>Aspirations</a:t>
          </a:r>
        </a:p>
      </dsp:txBody>
      <dsp:txXfrm>
        <a:off x="35606" y="2725540"/>
        <a:ext cx="2981250" cy="720000"/>
      </dsp:txXfrm>
    </dsp:sp>
    <dsp:sp modelId="{C99B2ADA-595B-48AD-A247-3E9820063DCC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94E7B-96C1-48B4-B650-9233C05BA3F4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977E9-2E4A-4334-9684-AF022B9B409C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400" kern="1200" dirty="0"/>
            <a:t>New Initiatives</a:t>
          </a:r>
        </a:p>
      </dsp:txBody>
      <dsp:txXfrm>
        <a:off x="3538574" y="2725540"/>
        <a:ext cx="2981250" cy="720000"/>
      </dsp:txXfrm>
    </dsp:sp>
    <dsp:sp modelId="{62D8ACCD-9BFE-4669-9256-5B431AFDB26B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3AA3A-B895-49D9-93A1-ABD47A7C1F5E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8AFCF-2D05-4D03-B9A1-295B281E4775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400" kern="1200" dirty="0"/>
            <a:t>Key Metrics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17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8468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62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7459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46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73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6235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868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52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277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564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826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662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3601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525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864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9C849-F1D8-4230-9F2F-9250D675BB2A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022-84E8-42F0-8AEA-ADED76AFD446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3ABBD-A00D-4624-9D57-736F5DDBFABC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BF20AA-C418-460A-B9CF-8F3DD94C436D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F8AE65-7CE3-49A8-B2CC-A5A64E5730FA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46700-360D-4474-9946-7580E8968658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F3-A942-43B7-9681-6435F494107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BB9-001A-4B59-8C51-603E71AE3226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E01-3159-42E8-9946-B3F7564EBC72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CCD-A9BB-4C40-8999-9FDE0B2AF02D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315-80A2-4A6F-99BC-2337EDBA509A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909053-E1DD-4959-BC7A-C98D3D2614DC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t>5/9/2021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Dustin.telford@g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Your In-House Service Capabilities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Imaging conference &amp; Expo</a:t>
            </a:r>
          </a:p>
          <a:p>
            <a:r>
              <a:rPr lang="en-US" dirty="0">
                <a:latin typeface="+mj-lt"/>
              </a:rPr>
              <a:t>May 11, 2021</a:t>
            </a:r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13E22E-01DB-414D-9831-64C0E2A8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Baseline</a:t>
            </a:r>
          </a:p>
        </p:txBody>
      </p:sp>
      <p:graphicFrame>
        <p:nvGraphicFramePr>
          <p:cNvPr id="18" name="Content Placeholder 7" descr="This is agenda slide with icons and texts">
            <a:extLst>
              <a:ext uri="{FF2B5EF4-FFF2-40B4-BE49-F238E27FC236}">
                <a16:creationId xmlns:a16="http://schemas.microsoft.com/office/drawing/2014/main" id="{8DB202CD-67CB-4F55-926C-FEA75DA63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3899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605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90374C-1A59-4A71-8148-5C0E026A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A8359F-00D6-408F-ACF5-D8A1A931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Aspirations</a:t>
            </a:r>
          </a:p>
          <a:p>
            <a:r>
              <a:rPr lang="en-US" dirty="0"/>
              <a:t>New Initiatives</a:t>
            </a:r>
          </a:p>
          <a:p>
            <a:r>
              <a:rPr lang="en-US" dirty="0"/>
              <a:t>Key Metrics</a:t>
            </a:r>
          </a:p>
        </p:txBody>
      </p:sp>
      <p:sp>
        <p:nvSpPr>
          <p:cNvPr id="8" name="Freeform: Shape 8" descr="Plans">
            <a:extLst>
              <a:ext uri="{FF2B5EF4-FFF2-40B4-BE49-F238E27FC236}">
                <a16:creationId xmlns:a16="http://schemas.microsoft.com/office/drawing/2014/main" id="{2DB38FFA-F8F9-4178-AD76-00851D638B92}"/>
              </a:ext>
            </a:extLst>
          </p:cNvPr>
          <p:cNvSpPr/>
          <p:nvPr/>
        </p:nvSpPr>
        <p:spPr>
          <a:xfrm>
            <a:off x="4757976" y="2553504"/>
            <a:ext cx="515064" cy="7572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51" h="5073">
                <a:moveTo>
                  <a:pt x="1718" y="668"/>
                </a:moveTo>
                <a:cubicBezTo>
                  <a:pt x="1813" y="668"/>
                  <a:pt x="1892" y="604"/>
                  <a:pt x="1892" y="509"/>
                </a:cubicBezTo>
                <a:cubicBezTo>
                  <a:pt x="1892" y="413"/>
                  <a:pt x="1813" y="350"/>
                  <a:pt x="1718" y="350"/>
                </a:cubicBezTo>
                <a:cubicBezTo>
                  <a:pt x="1638" y="350"/>
                  <a:pt x="1558" y="413"/>
                  <a:pt x="1558" y="509"/>
                </a:cubicBezTo>
                <a:cubicBezTo>
                  <a:pt x="1558" y="604"/>
                  <a:pt x="1638" y="668"/>
                  <a:pt x="1718" y="668"/>
                </a:cubicBezTo>
                <a:close/>
                <a:moveTo>
                  <a:pt x="2242" y="700"/>
                </a:moveTo>
                <a:cubicBezTo>
                  <a:pt x="2227" y="636"/>
                  <a:pt x="2227" y="573"/>
                  <a:pt x="2227" y="509"/>
                </a:cubicBezTo>
                <a:cubicBezTo>
                  <a:pt x="2227" y="222"/>
                  <a:pt x="2004" y="0"/>
                  <a:pt x="1733" y="0"/>
                </a:cubicBezTo>
                <a:cubicBezTo>
                  <a:pt x="1447" y="0"/>
                  <a:pt x="1209" y="222"/>
                  <a:pt x="1209" y="509"/>
                </a:cubicBezTo>
                <a:lnTo>
                  <a:pt x="1209" y="700"/>
                </a:lnTo>
                <a:lnTo>
                  <a:pt x="238" y="700"/>
                </a:lnTo>
                <a:cubicBezTo>
                  <a:pt x="111" y="700"/>
                  <a:pt x="0" y="811"/>
                  <a:pt x="0" y="938"/>
                </a:cubicBezTo>
                <a:lnTo>
                  <a:pt x="0" y="4835"/>
                </a:lnTo>
                <a:cubicBezTo>
                  <a:pt x="0" y="4962"/>
                  <a:pt x="111" y="5073"/>
                  <a:pt x="238" y="5073"/>
                </a:cubicBezTo>
                <a:lnTo>
                  <a:pt x="3212" y="5073"/>
                </a:lnTo>
                <a:cubicBezTo>
                  <a:pt x="3340" y="5073"/>
                  <a:pt x="3451" y="4962"/>
                  <a:pt x="3451" y="4835"/>
                </a:cubicBezTo>
                <a:lnTo>
                  <a:pt x="3451" y="938"/>
                </a:lnTo>
                <a:cubicBezTo>
                  <a:pt x="3451" y="795"/>
                  <a:pt x="3340" y="700"/>
                  <a:pt x="3212" y="700"/>
                </a:cubicBezTo>
                <a:close/>
                <a:moveTo>
                  <a:pt x="1367" y="509"/>
                </a:moveTo>
                <a:cubicBezTo>
                  <a:pt x="1367" y="318"/>
                  <a:pt x="1527" y="159"/>
                  <a:pt x="1733" y="159"/>
                </a:cubicBezTo>
                <a:cubicBezTo>
                  <a:pt x="1908" y="159"/>
                  <a:pt x="2067" y="318"/>
                  <a:pt x="2067" y="509"/>
                </a:cubicBezTo>
                <a:cubicBezTo>
                  <a:pt x="2067" y="716"/>
                  <a:pt x="2067" y="1082"/>
                  <a:pt x="2497" y="1193"/>
                </a:cubicBezTo>
                <a:cubicBezTo>
                  <a:pt x="2624" y="1225"/>
                  <a:pt x="2719" y="1336"/>
                  <a:pt x="2736" y="1479"/>
                </a:cubicBezTo>
                <a:lnTo>
                  <a:pt x="715" y="1479"/>
                </a:lnTo>
                <a:cubicBezTo>
                  <a:pt x="731" y="1352"/>
                  <a:pt x="811" y="1225"/>
                  <a:pt x="938" y="1193"/>
                </a:cubicBezTo>
                <a:cubicBezTo>
                  <a:pt x="1367" y="1082"/>
                  <a:pt x="1367" y="716"/>
                  <a:pt x="1367" y="509"/>
                </a:cubicBezTo>
                <a:close/>
                <a:moveTo>
                  <a:pt x="668" y="1638"/>
                </a:moveTo>
                <a:lnTo>
                  <a:pt x="2767" y="1638"/>
                </a:lnTo>
                <a:cubicBezTo>
                  <a:pt x="2846" y="1638"/>
                  <a:pt x="2894" y="1591"/>
                  <a:pt x="2894" y="1511"/>
                </a:cubicBezTo>
                <a:cubicBezTo>
                  <a:pt x="2894" y="1383"/>
                  <a:pt x="2846" y="1256"/>
                  <a:pt x="2767" y="1177"/>
                </a:cubicBezTo>
                <a:lnTo>
                  <a:pt x="2879" y="1177"/>
                </a:lnTo>
                <a:cubicBezTo>
                  <a:pt x="2910" y="1177"/>
                  <a:pt x="2926" y="1177"/>
                  <a:pt x="2942" y="1193"/>
                </a:cubicBezTo>
                <a:cubicBezTo>
                  <a:pt x="2958" y="1209"/>
                  <a:pt x="2974" y="1240"/>
                  <a:pt x="2974" y="1256"/>
                </a:cubicBezTo>
                <a:lnTo>
                  <a:pt x="2974" y="4517"/>
                </a:lnTo>
                <a:cubicBezTo>
                  <a:pt x="2974" y="4564"/>
                  <a:pt x="2926" y="4596"/>
                  <a:pt x="2879" y="4596"/>
                </a:cubicBezTo>
                <a:lnTo>
                  <a:pt x="556" y="4596"/>
                </a:lnTo>
                <a:cubicBezTo>
                  <a:pt x="509" y="4596"/>
                  <a:pt x="477" y="4564"/>
                  <a:pt x="477" y="4517"/>
                </a:cubicBezTo>
                <a:lnTo>
                  <a:pt x="477" y="1256"/>
                </a:lnTo>
                <a:cubicBezTo>
                  <a:pt x="477" y="1209"/>
                  <a:pt x="509" y="1177"/>
                  <a:pt x="556" y="1177"/>
                </a:cubicBezTo>
                <a:lnTo>
                  <a:pt x="683" y="1177"/>
                </a:lnTo>
                <a:cubicBezTo>
                  <a:pt x="604" y="1272"/>
                  <a:pt x="556" y="1383"/>
                  <a:pt x="556" y="1511"/>
                </a:cubicBezTo>
                <a:cubicBezTo>
                  <a:pt x="556" y="1574"/>
                  <a:pt x="604" y="1638"/>
                  <a:pt x="668" y="1638"/>
                </a:cubicBezTo>
                <a:close/>
                <a:moveTo>
                  <a:pt x="3292" y="938"/>
                </a:moveTo>
                <a:lnTo>
                  <a:pt x="3292" y="4835"/>
                </a:lnTo>
                <a:cubicBezTo>
                  <a:pt x="3292" y="4883"/>
                  <a:pt x="3244" y="4915"/>
                  <a:pt x="3212" y="4915"/>
                </a:cubicBezTo>
                <a:lnTo>
                  <a:pt x="238" y="4915"/>
                </a:lnTo>
                <a:cubicBezTo>
                  <a:pt x="191" y="4915"/>
                  <a:pt x="159" y="4883"/>
                  <a:pt x="159" y="4835"/>
                </a:cubicBezTo>
                <a:lnTo>
                  <a:pt x="159" y="938"/>
                </a:lnTo>
                <a:cubicBezTo>
                  <a:pt x="159" y="891"/>
                  <a:pt x="191" y="859"/>
                  <a:pt x="238" y="859"/>
                </a:cubicBezTo>
                <a:lnTo>
                  <a:pt x="1161" y="859"/>
                </a:lnTo>
                <a:cubicBezTo>
                  <a:pt x="1129" y="922"/>
                  <a:pt x="1065" y="986"/>
                  <a:pt x="986" y="1018"/>
                </a:cubicBezTo>
                <a:lnTo>
                  <a:pt x="970" y="1018"/>
                </a:lnTo>
                <a:lnTo>
                  <a:pt x="556" y="1018"/>
                </a:lnTo>
                <a:cubicBezTo>
                  <a:pt x="429" y="1018"/>
                  <a:pt x="318" y="1129"/>
                  <a:pt x="318" y="1256"/>
                </a:cubicBezTo>
                <a:lnTo>
                  <a:pt x="318" y="4517"/>
                </a:lnTo>
                <a:cubicBezTo>
                  <a:pt x="318" y="4644"/>
                  <a:pt x="429" y="4755"/>
                  <a:pt x="556" y="4755"/>
                </a:cubicBezTo>
                <a:lnTo>
                  <a:pt x="2879" y="4755"/>
                </a:lnTo>
                <a:cubicBezTo>
                  <a:pt x="3022" y="4755"/>
                  <a:pt x="3133" y="4644"/>
                  <a:pt x="3133" y="4517"/>
                </a:cubicBezTo>
                <a:lnTo>
                  <a:pt x="3133" y="1256"/>
                </a:lnTo>
                <a:cubicBezTo>
                  <a:pt x="3133" y="1193"/>
                  <a:pt x="3101" y="1129"/>
                  <a:pt x="3054" y="1082"/>
                </a:cubicBezTo>
                <a:cubicBezTo>
                  <a:pt x="3006" y="1034"/>
                  <a:pt x="2958" y="1018"/>
                  <a:pt x="2879" y="1018"/>
                </a:cubicBezTo>
                <a:lnTo>
                  <a:pt x="2465" y="1018"/>
                </a:lnTo>
                <a:cubicBezTo>
                  <a:pt x="2370" y="986"/>
                  <a:pt x="2306" y="922"/>
                  <a:pt x="2274" y="859"/>
                </a:cubicBezTo>
                <a:lnTo>
                  <a:pt x="3212" y="859"/>
                </a:lnTo>
                <a:cubicBezTo>
                  <a:pt x="3244" y="859"/>
                  <a:pt x="3292" y="891"/>
                  <a:pt x="3292" y="938"/>
                </a:cubicBezTo>
                <a:close/>
                <a:moveTo>
                  <a:pt x="1400" y="3737"/>
                </a:moveTo>
                <a:cubicBezTo>
                  <a:pt x="1415" y="3754"/>
                  <a:pt x="1431" y="3769"/>
                  <a:pt x="1447" y="3769"/>
                </a:cubicBezTo>
                <a:cubicBezTo>
                  <a:pt x="1463" y="3769"/>
                  <a:pt x="1495" y="3754"/>
                  <a:pt x="1510" y="3737"/>
                </a:cubicBezTo>
                <a:lnTo>
                  <a:pt x="2560" y="2688"/>
                </a:lnTo>
                <a:cubicBezTo>
                  <a:pt x="2592" y="2656"/>
                  <a:pt x="2592" y="2592"/>
                  <a:pt x="2560" y="2561"/>
                </a:cubicBezTo>
                <a:cubicBezTo>
                  <a:pt x="2545" y="2545"/>
                  <a:pt x="2481" y="2545"/>
                  <a:pt x="2449" y="2561"/>
                </a:cubicBezTo>
                <a:lnTo>
                  <a:pt x="1447" y="3579"/>
                </a:lnTo>
                <a:lnTo>
                  <a:pt x="1018" y="3133"/>
                </a:lnTo>
                <a:cubicBezTo>
                  <a:pt x="986" y="3101"/>
                  <a:pt x="938" y="3101"/>
                  <a:pt x="906" y="3133"/>
                </a:cubicBezTo>
                <a:cubicBezTo>
                  <a:pt x="874" y="3165"/>
                  <a:pt x="874" y="3228"/>
                  <a:pt x="906" y="324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38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90374C-1A59-4A71-8148-5C0E026A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Plans</a:t>
            </a:r>
          </a:p>
        </p:txBody>
      </p:sp>
      <p:graphicFrame>
        <p:nvGraphicFramePr>
          <p:cNvPr id="9" name="Content Placeholder 6" descr="Action plans and respective icons">
            <a:extLst>
              <a:ext uri="{FF2B5EF4-FFF2-40B4-BE49-F238E27FC236}">
                <a16:creationId xmlns:a16="http://schemas.microsoft.com/office/drawing/2014/main" id="{B0AB7E84-2C4E-4170-8A50-4B76D0965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84676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715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Text&#10;&#10;Description automatically generated">
            <a:extLst>
              <a:ext uri="{FF2B5EF4-FFF2-40B4-BE49-F238E27FC236}">
                <a16:creationId xmlns:a16="http://schemas.microsoft.com/office/drawing/2014/main" id="{D7465B01-98C0-49B4-89B4-A4F1341745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/>
          <a:stretch/>
        </p:blipFill>
        <p:spPr>
          <a:xfrm>
            <a:off x="20" y="10"/>
            <a:ext cx="6311880" cy="6857990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2408148-307A-49CD-B792-9631633A9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Aspirations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16F5AB-A34F-4AEC-99FE-B5892AD21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 dirty="0"/>
              <a:t>What is your big idea for the coming year?</a:t>
            </a:r>
          </a:p>
        </p:txBody>
      </p:sp>
    </p:spTree>
    <p:extLst>
      <p:ext uri="{BB962C8B-B14F-4D97-AF65-F5344CB8AC3E}">
        <p14:creationId xmlns:p14="http://schemas.microsoft.com/office/powerpoint/2010/main" val="266740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Initiatives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830119B-592B-41DB-B601-F7EB61B4E1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16608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F28FD-683A-4188-810D-0EBFAB28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Centrally-managed budget?</a:t>
            </a:r>
          </a:p>
          <a:p>
            <a:r>
              <a:rPr lang="en-US" dirty="0">
                <a:latin typeface="+mj-lt"/>
              </a:rPr>
              <a:t>Contract conversions?</a:t>
            </a:r>
          </a:p>
          <a:p>
            <a:r>
              <a:rPr lang="en-US" dirty="0">
                <a:latin typeface="+mj-lt"/>
              </a:rPr>
              <a:t>Biomedical Technician to ISE?</a:t>
            </a:r>
          </a:p>
          <a:p>
            <a:r>
              <a:rPr lang="en-US" dirty="0">
                <a:latin typeface="+mj-lt"/>
              </a:rPr>
              <a:t>Pay equity and scalability?</a:t>
            </a:r>
          </a:p>
          <a:p>
            <a:r>
              <a:rPr lang="en-US" dirty="0">
                <a:latin typeface="+mj-lt"/>
              </a:rPr>
              <a:t>Training radiology technologists?</a:t>
            </a:r>
          </a:p>
          <a:p>
            <a:r>
              <a:rPr lang="en-US" dirty="0">
                <a:latin typeface="+mj-lt"/>
              </a:rPr>
              <a:t>Training or transferring engineers to new department?</a:t>
            </a:r>
          </a:p>
          <a:p>
            <a:r>
              <a:rPr lang="en-US" dirty="0">
                <a:latin typeface="+mj-lt"/>
              </a:rPr>
              <a:t>Hybrid sourcing solutions? Time and materials.</a:t>
            </a:r>
          </a:p>
        </p:txBody>
      </p:sp>
    </p:spTree>
    <p:extLst>
      <p:ext uri="{BB962C8B-B14F-4D97-AF65-F5344CB8AC3E}">
        <p14:creationId xmlns:p14="http://schemas.microsoft.com/office/powerpoint/2010/main" val="314551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Year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F28FD-683A-4188-810D-0EBFAB28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latin typeface="+mj-lt"/>
              </a:rPr>
              <a:t>Listen to your Customers</a:t>
            </a:r>
          </a:p>
          <a:p>
            <a:r>
              <a:rPr lang="en-US" dirty="0">
                <a:latin typeface="+mj-lt"/>
              </a:rPr>
              <a:t>Develop Partnerships</a:t>
            </a:r>
          </a:p>
          <a:p>
            <a:r>
              <a:rPr lang="en-US" dirty="0">
                <a:latin typeface="+mj-lt"/>
              </a:rPr>
              <a:t>Engage and Develop People</a:t>
            </a:r>
          </a:p>
          <a:p>
            <a:r>
              <a:rPr lang="en-US" dirty="0">
                <a:latin typeface="+mj-lt"/>
              </a:rPr>
              <a:t>Reassess</a:t>
            </a:r>
          </a:p>
        </p:txBody>
      </p:sp>
    </p:spTree>
    <p:extLst>
      <p:ext uri="{BB962C8B-B14F-4D97-AF65-F5344CB8AC3E}">
        <p14:creationId xmlns:p14="http://schemas.microsoft.com/office/powerpoint/2010/main" val="179619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050037D-17B6-4B6A-BF3A-E271DFEB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Metrics (some)</a:t>
            </a:r>
          </a:p>
        </p:txBody>
      </p:sp>
      <p:graphicFrame>
        <p:nvGraphicFramePr>
          <p:cNvPr id="10" name="Content Placeholder 5" descr="Line chart, progress chart">
            <a:extLst>
              <a:ext uri="{FF2B5EF4-FFF2-40B4-BE49-F238E27FC236}">
                <a16:creationId xmlns:a16="http://schemas.microsoft.com/office/drawing/2014/main" id="{6574203E-A0B2-46E6-954F-B68557A5A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513371"/>
              </p:ext>
            </p:extLst>
          </p:nvPr>
        </p:nvGraphicFramePr>
        <p:xfrm>
          <a:off x="1216025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806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366F56-B8FF-48A0-AF71-EC4BD953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 your staff and contractors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4FED9E-E7B7-481E-8BD9-53BE272F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Education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OEM</a:t>
            </a:r>
          </a:p>
          <a:p>
            <a:pPr lvl="1"/>
            <a:r>
              <a:rPr lang="en-US" dirty="0"/>
              <a:t>Training Institute</a:t>
            </a:r>
          </a:p>
          <a:p>
            <a:pPr lvl="1"/>
            <a:r>
              <a:rPr lang="en-US" dirty="0"/>
              <a:t>Seminars</a:t>
            </a:r>
          </a:p>
          <a:p>
            <a:pPr lvl="1"/>
            <a:r>
              <a:rPr lang="en-US" dirty="0"/>
              <a:t>Internal formal</a:t>
            </a:r>
          </a:p>
          <a:p>
            <a:pPr lvl="1"/>
            <a:r>
              <a:rPr lang="en-US" dirty="0"/>
              <a:t>OJT</a:t>
            </a:r>
          </a:p>
          <a:p>
            <a:r>
              <a:rPr lang="en-US" dirty="0"/>
              <a:t>Assessments</a:t>
            </a:r>
          </a:p>
          <a:p>
            <a:pPr lvl="1"/>
            <a:r>
              <a:rPr lang="en-US" dirty="0"/>
              <a:t>Certifications and licenses</a:t>
            </a:r>
          </a:p>
          <a:p>
            <a:pPr lvl="1"/>
            <a:r>
              <a:rPr lang="en-US" dirty="0"/>
              <a:t>Renewal training</a:t>
            </a:r>
          </a:p>
          <a:p>
            <a:pPr lvl="1"/>
            <a:r>
              <a:rPr lang="en-US" dirty="0"/>
              <a:t>Competency</a:t>
            </a:r>
          </a:p>
          <a:p>
            <a:pPr lvl="1"/>
            <a:r>
              <a:rPr lang="en-US" dirty="0"/>
              <a:t>Feedback and repeat calls</a:t>
            </a:r>
          </a:p>
        </p:txBody>
      </p:sp>
      <p:sp>
        <p:nvSpPr>
          <p:cNvPr id="5" name="Rectangle 4" descr="Users">
            <a:extLst>
              <a:ext uri="{FF2B5EF4-FFF2-40B4-BE49-F238E27FC236}">
                <a16:creationId xmlns:a16="http://schemas.microsoft.com/office/drawing/2014/main" id="{C123C14A-AC1C-49E6-84C6-5EC75804E103}"/>
              </a:ext>
            </a:extLst>
          </p:cNvPr>
          <p:cNvSpPr/>
          <p:nvPr/>
        </p:nvSpPr>
        <p:spPr>
          <a:xfrm>
            <a:off x="4511716" y="2417888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2288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Levels of Technical Competency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F28FD-683A-4188-810D-0EBFAB28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No documented training or familiarity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Documented formal education or 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Capable completing preventive maintenance independently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Able to perform moderate troubleshooting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Able to diagnose and repair sophisticated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Demonstrated teacher or mentor on level 2 through 5</a:t>
            </a:r>
          </a:p>
        </p:txBody>
      </p:sp>
    </p:spTree>
    <p:extLst>
      <p:ext uri="{BB962C8B-B14F-4D97-AF65-F5344CB8AC3E}">
        <p14:creationId xmlns:p14="http://schemas.microsoft.com/office/powerpoint/2010/main" val="282299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366F56-B8FF-48A0-AF71-EC4BD953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 your inventory and planning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4FED9E-E7B7-481E-8BD9-53BE272F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Capital Equipment Committee</a:t>
            </a:r>
          </a:p>
          <a:p>
            <a:r>
              <a:rPr lang="en-US" dirty="0"/>
              <a:t>Medical Equipment Management Committee</a:t>
            </a:r>
          </a:p>
          <a:p>
            <a:r>
              <a:rPr lang="en-US" dirty="0"/>
              <a:t>Lifecycle Planning</a:t>
            </a:r>
          </a:p>
          <a:p>
            <a:r>
              <a:rPr lang="en-US" dirty="0"/>
              <a:t>Utilization</a:t>
            </a:r>
          </a:p>
          <a:p>
            <a:r>
              <a:rPr lang="en-US" dirty="0"/>
              <a:t>Updates and upgrades</a:t>
            </a:r>
          </a:p>
          <a:p>
            <a:r>
              <a:rPr lang="en-US" dirty="0"/>
              <a:t>Service and recall history</a:t>
            </a:r>
          </a:p>
        </p:txBody>
      </p:sp>
      <p:sp>
        <p:nvSpPr>
          <p:cNvPr id="5" name="Rectangle 4" descr="Gambling Chips with solid fill">
            <a:extLst>
              <a:ext uri="{FF2B5EF4-FFF2-40B4-BE49-F238E27FC236}">
                <a16:creationId xmlns:a16="http://schemas.microsoft.com/office/drawing/2014/main" id="{C123C14A-AC1C-49E6-84C6-5EC75804E103}"/>
              </a:ext>
            </a:extLst>
          </p:cNvPr>
          <p:cNvSpPr/>
          <p:nvPr/>
        </p:nvSpPr>
        <p:spPr>
          <a:xfrm>
            <a:off x="4511716" y="2417888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6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015" y="723900"/>
            <a:ext cx="5186597" cy="4642517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Objectives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Understanding the Value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Establishing Baseline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Building Partnerships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Planning for the Future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Measuring Success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Baseline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Performance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Surveys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Staff Development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Metrics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Plans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Aspirations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New Initiatives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Key Metrics</a:t>
            </a: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Assess Technical Competency</a:t>
            </a: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53340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Assess Inventory and Planning</a:t>
            </a:r>
          </a:p>
          <a:p>
            <a:pPr marL="53340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53340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Questions and Discussion</a:t>
            </a:r>
            <a:endParaRPr lang="en-US" sz="1600" dirty="0">
              <a:latin typeface="+mj-lt"/>
            </a:endParaRPr>
          </a:p>
        </p:txBody>
      </p:sp>
      <p:sp>
        <p:nvSpPr>
          <p:cNvPr id="27" name="Rectangle 26" descr="Handshake">
            <a:extLst>
              <a:ext uri="{FF2B5EF4-FFF2-40B4-BE49-F238E27FC236}">
                <a16:creationId xmlns:a16="http://schemas.microsoft.com/office/drawing/2014/main" id="{BEF34E1C-44B9-4EFC-8126-D51A3EA9BF40}"/>
              </a:ext>
            </a:extLst>
          </p:cNvPr>
          <p:cNvSpPr/>
          <p:nvPr/>
        </p:nvSpPr>
        <p:spPr>
          <a:xfrm>
            <a:off x="5416375" y="723900"/>
            <a:ext cx="499424" cy="49942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Rectangle 27" descr="Bar chart">
            <a:extLst>
              <a:ext uri="{FF2B5EF4-FFF2-40B4-BE49-F238E27FC236}">
                <a16:creationId xmlns:a16="http://schemas.microsoft.com/office/drawing/2014/main" id="{7810A56D-FB7B-429D-835B-7A0CD7BCB96A}"/>
              </a:ext>
            </a:extLst>
          </p:cNvPr>
          <p:cNvSpPr/>
          <p:nvPr/>
        </p:nvSpPr>
        <p:spPr>
          <a:xfrm>
            <a:off x="5493983" y="2480684"/>
            <a:ext cx="499424" cy="49942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332956"/>
              <a:satOff val="-147"/>
              <a:lumOff val="39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ectangle 28" descr="Checkmark">
            <a:extLst>
              <a:ext uri="{FF2B5EF4-FFF2-40B4-BE49-F238E27FC236}">
                <a16:creationId xmlns:a16="http://schemas.microsoft.com/office/drawing/2014/main" id="{9C6EFB52-3349-4B07-BB85-12C3EA673CEA}"/>
              </a:ext>
            </a:extLst>
          </p:cNvPr>
          <p:cNvSpPr/>
          <p:nvPr/>
        </p:nvSpPr>
        <p:spPr>
          <a:xfrm>
            <a:off x="5594365" y="4185003"/>
            <a:ext cx="373900" cy="39449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665912"/>
              <a:satOff val="-293"/>
              <a:lumOff val="784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ectangle 29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8626838" y="704416"/>
            <a:ext cx="499424" cy="499424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Rectangle 30" descr="Help">
            <a:extLst>
              <a:ext uri="{FF2B5EF4-FFF2-40B4-BE49-F238E27FC236}">
                <a16:creationId xmlns:a16="http://schemas.microsoft.com/office/drawing/2014/main" id="{B15A1DA1-0781-4F05-ADA9-ADBE27A12E44}"/>
              </a:ext>
            </a:extLst>
          </p:cNvPr>
          <p:cNvSpPr/>
          <p:nvPr/>
        </p:nvSpPr>
        <p:spPr>
          <a:xfrm>
            <a:off x="8623342" y="4132537"/>
            <a:ext cx="499424" cy="499424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331824"/>
              <a:satOff val="-586"/>
              <a:lumOff val="1569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Graphic 4" descr="Processor with solid fill">
            <a:extLst>
              <a:ext uri="{FF2B5EF4-FFF2-40B4-BE49-F238E27FC236}">
                <a16:creationId xmlns:a16="http://schemas.microsoft.com/office/drawing/2014/main" id="{F6EABDD1-3B3C-4E3D-BF2D-7DE911F834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23342" y="2480684"/>
            <a:ext cx="50292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F28FD-683A-4188-810D-0EBFAB28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 fontScale="62500" lnSpcReduction="20000"/>
          </a:bodyPr>
          <a:lstStyle/>
          <a:p>
            <a:r>
              <a:rPr lang="en-US" dirty="0">
                <a:latin typeface="+mj-lt"/>
              </a:rPr>
              <a:t>Are you engaged with your internal customers?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Meet, ask questions, and meet regularly.</a:t>
            </a:r>
          </a:p>
          <a:p>
            <a:r>
              <a:rPr lang="en-US" dirty="0">
                <a:latin typeface="+mj-lt"/>
              </a:rPr>
              <a:t>Is training available?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Calculate your ROI year.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(don’t forget to include the Level of Competency)</a:t>
            </a:r>
          </a:p>
          <a:p>
            <a:r>
              <a:rPr lang="en-US" dirty="0">
                <a:latin typeface="+mj-lt"/>
              </a:rPr>
              <a:t>Are alternate service options available?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Ask your partners.</a:t>
            </a:r>
          </a:p>
          <a:p>
            <a:r>
              <a:rPr lang="en-US" dirty="0">
                <a:latin typeface="+mj-lt"/>
              </a:rPr>
              <a:t>Are alternate parts providers available?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Ask your partners.</a:t>
            </a:r>
          </a:p>
          <a:p>
            <a:r>
              <a:rPr lang="en-US" dirty="0">
                <a:latin typeface="+mj-lt"/>
              </a:rPr>
              <a:t>Are you prepared to speak to your recommendation / decision?</a:t>
            </a:r>
          </a:p>
        </p:txBody>
      </p:sp>
    </p:spTree>
    <p:extLst>
      <p:ext uri="{BB962C8B-B14F-4D97-AF65-F5344CB8AC3E}">
        <p14:creationId xmlns:p14="http://schemas.microsoft.com/office/powerpoint/2010/main" val="89766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hild holding up hand">
            <a:extLst>
              <a:ext uri="{FF2B5EF4-FFF2-40B4-BE49-F238E27FC236}">
                <a16:creationId xmlns:a16="http://schemas.microsoft.com/office/drawing/2014/main" id="{A7C45DDD-A694-4705-892B-497F786E96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158" y="0"/>
            <a:ext cx="6909698" cy="457835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444079D-629C-4C44-8DB6-B4B5E7C5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Discussion.</a:t>
            </a:r>
          </a:p>
        </p:txBody>
      </p:sp>
    </p:spTree>
    <p:extLst>
      <p:ext uri="{BB962C8B-B14F-4D97-AF65-F5344CB8AC3E}">
        <p14:creationId xmlns:p14="http://schemas.microsoft.com/office/powerpoint/2010/main" val="1664008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65BF64-4B30-4125-9A30-A1B08C8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  <a:latin typeface="+mj-lt"/>
              </a:rPr>
              <a:t>Thank you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305886-8ACA-4ED6-AA5B-215F6D74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rgbClr val="FFFFFF"/>
                </a:solidFill>
              </a:rPr>
              <a:t>Dustin Telford, CHTM, CRES, CBET, CLES</a:t>
            </a:r>
          </a:p>
          <a:p>
            <a:pPr marL="0" indent="0">
              <a:buNone/>
            </a:pPr>
            <a:r>
              <a:rPr lang="en-US" sz="2400" cap="all" spc="200" dirty="0">
                <a:solidFill>
                  <a:srgbClr val="FFFFFF"/>
                </a:solidFill>
                <a:hlinkClick r:id="rId2"/>
              </a:rPr>
              <a:t>Dustin.telford@gmail.com</a:t>
            </a:r>
            <a:r>
              <a:rPr lang="en-US" sz="2400" cap="all" spc="200" dirty="0">
                <a:solidFill>
                  <a:srgbClr val="FFFFFF"/>
                </a:solidFill>
              </a:rPr>
              <a:t> (801) 879-5433</a:t>
            </a:r>
          </a:p>
          <a:p>
            <a:pPr marL="0" indent="0">
              <a:buNone/>
            </a:pPr>
            <a:r>
              <a:rPr lang="en-US" sz="2400" cap="all" spc="200" dirty="0">
                <a:solidFill>
                  <a:srgbClr val="FFFFFF"/>
                </a:solidFill>
              </a:rPr>
              <a:t>Healthcare technology strategies, LLC</a:t>
            </a:r>
          </a:p>
        </p:txBody>
      </p:sp>
    </p:spTree>
    <p:extLst>
      <p:ext uri="{BB962C8B-B14F-4D97-AF65-F5344CB8AC3E}">
        <p14:creationId xmlns:p14="http://schemas.microsoft.com/office/powerpoint/2010/main" val="412797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Organization’s mission?</a:t>
            </a:r>
          </a:p>
          <a:p>
            <a:r>
              <a:rPr lang="en-US" dirty="0"/>
              <a:t>Why are you in business?</a:t>
            </a:r>
          </a:p>
          <a:p>
            <a:r>
              <a:rPr lang="en-US" dirty="0"/>
              <a:t>Who are your key, direct, and indirect customers?</a:t>
            </a:r>
          </a:p>
          <a:p>
            <a:r>
              <a:rPr lang="en-US" dirty="0"/>
              <a:t>How do you provide excellence?  </a:t>
            </a:r>
          </a:p>
        </p:txBody>
      </p:sp>
      <p:grpSp>
        <p:nvGrpSpPr>
          <p:cNvPr id="10" name="Group 9" descr="Info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About Value</a:t>
            </a:r>
            <a:endParaRPr lang="en-IN" dirty="0"/>
          </a:p>
        </p:txBody>
      </p:sp>
      <p:graphicFrame>
        <p:nvGraphicFramePr>
          <p:cNvPr id="9" name="Content Placeholder 6" descr="This is agenda slide with icons and texts">
            <a:extLst>
              <a:ext uri="{FF2B5EF4-FFF2-40B4-BE49-F238E27FC236}">
                <a16:creationId xmlns:a16="http://schemas.microsoft.com/office/drawing/2014/main" id="{08D3DC19-5976-4026-819D-310A94626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62489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33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Story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latin typeface="+mj-lt"/>
              </a:rPr>
              <a:t>How did you get started?</a:t>
            </a:r>
          </a:p>
          <a:p>
            <a:r>
              <a:rPr lang="en-US" dirty="0">
                <a:latin typeface="+mj-lt"/>
              </a:rPr>
              <a:t>What is keeps you coming back?</a:t>
            </a:r>
          </a:p>
          <a:p>
            <a:r>
              <a:rPr lang="en-US" dirty="0">
                <a:latin typeface="+mj-lt"/>
              </a:rPr>
              <a:t>Why do you care?</a:t>
            </a:r>
          </a:p>
        </p:txBody>
      </p:sp>
    </p:spTree>
    <p:extLst>
      <p:ext uri="{BB962C8B-B14F-4D97-AF65-F5344CB8AC3E}">
        <p14:creationId xmlns:p14="http://schemas.microsoft.com/office/powerpoint/2010/main" val="180767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Mission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latin typeface="+mj-lt"/>
              </a:rPr>
              <a:t>What type of care do you provide?</a:t>
            </a:r>
          </a:p>
          <a:p>
            <a:r>
              <a:rPr lang="en-US" dirty="0">
                <a:latin typeface="+mj-lt"/>
              </a:rPr>
              <a:t>How does it impact the community?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9" name="Picture Placeholder 8" descr="A picture containing object that represents mission, goal&#10;">
            <a:extLst>
              <a:ext uri="{FF2B5EF4-FFF2-40B4-BE49-F238E27FC236}">
                <a16:creationId xmlns:a16="http://schemas.microsoft.com/office/drawing/2014/main" id="{8CFBDF6E-78AD-4FBA-9B07-1F98608A8B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01" r="2" b="2295"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6DB04AA-2B2C-4162-AD6D-1FF8026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</a:p>
        </p:txBody>
      </p:sp>
      <p:pic>
        <p:nvPicPr>
          <p:cNvPr id="11" name="Picture Placeholder 10" descr="A picture containing sky, water, outdoor, person. It also reflects philosophy, peace&#10;&#10;">
            <a:extLst>
              <a:ext uri="{FF2B5EF4-FFF2-40B4-BE49-F238E27FC236}">
                <a16:creationId xmlns:a16="http://schemas.microsoft.com/office/drawing/2014/main" id="{94B2FFE9-6D1F-4DC1-8532-95405973AB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CBAAA8-DE36-46A7-8728-72C3486F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 marL="87313" indent="0">
              <a:buFont typeface="Calibri" panose="020F0502020204030204" pitchFamily="34" charset="0"/>
              <a:buNone/>
            </a:pPr>
            <a:r>
              <a:rPr lang="en-US" dirty="0">
                <a:latin typeface="+mj-lt"/>
              </a:rPr>
              <a:t>“Far and away the best prize that life offers is the change to work hard at work worth doing.”</a:t>
            </a:r>
          </a:p>
          <a:p>
            <a:pPr marL="430213" indent="-342900">
              <a:buFontTx/>
              <a:buChar char="-"/>
            </a:pPr>
            <a:r>
              <a:rPr lang="en-US" dirty="0">
                <a:latin typeface="+mj-lt"/>
              </a:rPr>
              <a:t>Theodore Roosevelt</a:t>
            </a:r>
          </a:p>
          <a:p>
            <a:pPr marL="87313" indent="0">
              <a:buNone/>
            </a:pPr>
            <a:endParaRPr lang="en-US" dirty="0">
              <a:latin typeface="+mj-lt"/>
            </a:endParaRPr>
          </a:p>
          <a:p>
            <a:pPr marL="87313" indent="0">
              <a:buNone/>
            </a:pPr>
            <a:r>
              <a:rPr lang="en-US" dirty="0">
                <a:latin typeface="+mj-lt"/>
              </a:rPr>
              <a:t>“There are no secrets to success. It is the result of preparation, hard work and learning from failure.”</a:t>
            </a:r>
          </a:p>
          <a:p>
            <a:pPr marL="430213" indent="-342900">
              <a:buFontTx/>
              <a:buChar char="-"/>
            </a:pPr>
            <a:r>
              <a:rPr lang="en-US" dirty="0">
                <a:latin typeface="+mj-lt"/>
              </a:rPr>
              <a:t>Colin Powell</a:t>
            </a:r>
          </a:p>
        </p:txBody>
      </p:sp>
    </p:spTree>
    <p:extLst>
      <p:ext uri="{BB962C8B-B14F-4D97-AF65-F5344CB8AC3E}">
        <p14:creationId xmlns:p14="http://schemas.microsoft.com/office/powerpoint/2010/main" val="259689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DA682D-7AC5-48E0-993B-AB3F0273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Customers</a:t>
            </a:r>
            <a:endParaRPr lang="en-IN" dirty="0"/>
          </a:p>
        </p:txBody>
      </p:sp>
      <p:graphicFrame>
        <p:nvGraphicFramePr>
          <p:cNvPr id="8" name="Content Placeholder 5" descr="This is agenda slide with icons and texts">
            <a:extLst>
              <a:ext uri="{FF2B5EF4-FFF2-40B4-BE49-F238E27FC236}">
                <a16:creationId xmlns:a16="http://schemas.microsoft.com/office/drawing/2014/main" id="{11C77D7C-7B20-41EB-B25D-E388EB341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81013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5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3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B72B13-069B-4F8A-9437-FA58C3F1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7" y="516836"/>
            <a:ext cx="3697683" cy="19602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Excellence</a:t>
            </a:r>
          </a:p>
        </p:txBody>
      </p:sp>
      <p:cxnSp>
        <p:nvCxnSpPr>
          <p:cNvPr id="30" name="Straight Connector 34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latin typeface="+mj-lt"/>
              </a:rPr>
              <a:t>Quality</a:t>
            </a:r>
          </a:p>
          <a:p>
            <a:r>
              <a:rPr lang="en-US" dirty="0">
                <a:latin typeface="+mj-lt"/>
              </a:rPr>
              <a:t>Reliability</a:t>
            </a:r>
          </a:p>
          <a:p>
            <a:r>
              <a:rPr lang="en-US" dirty="0">
                <a:latin typeface="+mj-lt"/>
              </a:rPr>
              <a:t>Safety</a:t>
            </a:r>
          </a:p>
          <a:p>
            <a:r>
              <a:rPr lang="en-US" dirty="0">
                <a:latin typeface="+mj-lt"/>
              </a:rPr>
              <a:t>Cost</a:t>
            </a:r>
          </a:p>
          <a:p>
            <a:r>
              <a:rPr lang="en-US" dirty="0">
                <a:latin typeface="+mj-lt"/>
              </a:rPr>
              <a:t>Engagement</a:t>
            </a:r>
          </a:p>
        </p:txBody>
      </p:sp>
      <p:pic>
        <p:nvPicPr>
          <p:cNvPr id="9" name="Picture Placeholder 8" descr="People rowing a scull boat">
            <a:extLst>
              <a:ext uri="{FF2B5EF4-FFF2-40B4-BE49-F238E27FC236}">
                <a16:creationId xmlns:a16="http://schemas.microsoft.com/office/drawing/2014/main" id="{73634FB2-CF5B-4C8E-9EF0-593506A28F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728" y="725908"/>
            <a:ext cx="8111272" cy="54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79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company all hands presentation</Template>
  <TotalTime>201</TotalTime>
  <Words>477</Words>
  <Application>Microsoft Office PowerPoint</Application>
  <PresentationFormat>Widescreen</PresentationFormat>
  <Paragraphs>155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RetrospectVTI</vt:lpstr>
      <vt:lpstr>Developing Your In-House Service Capabilities</vt:lpstr>
      <vt:lpstr>Agenda</vt:lpstr>
      <vt:lpstr>Value</vt:lpstr>
      <vt:lpstr>About Value</vt:lpstr>
      <vt:lpstr>Your Story</vt:lpstr>
      <vt:lpstr>Mission</vt:lpstr>
      <vt:lpstr>Business</vt:lpstr>
      <vt:lpstr>Customers</vt:lpstr>
      <vt:lpstr>Excellence</vt:lpstr>
      <vt:lpstr>Baseline</vt:lpstr>
      <vt:lpstr>Plans</vt:lpstr>
      <vt:lpstr>Plans</vt:lpstr>
      <vt:lpstr>Aspirations</vt:lpstr>
      <vt:lpstr>New Initiatives</vt:lpstr>
      <vt:lpstr>Every Year</vt:lpstr>
      <vt:lpstr>Key Metrics (some)</vt:lpstr>
      <vt:lpstr>Assess your staff and contractors</vt:lpstr>
      <vt:lpstr>Levels of Technical Competency</vt:lpstr>
      <vt:lpstr>Assess your inventory and planning</vt:lpstr>
      <vt:lpstr>Service Recommendations</vt:lpstr>
      <vt:lpstr>Questions and Discussion.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In-House Service Capabilities</dc:title>
  <dc:creator>Dustin Telford</dc:creator>
  <cp:lastModifiedBy>Dustin Telford</cp:lastModifiedBy>
  <cp:revision>11</cp:revision>
  <dcterms:created xsi:type="dcterms:W3CDTF">2021-05-10T03:09:59Z</dcterms:created>
  <dcterms:modified xsi:type="dcterms:W3CDTF">2021-05-10T06:31:37Z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